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13" r:id="rId2"/>
    <p:sldId id="416" r:id="rId3"/>
    <p:sldId id="412" r:id="rId4"/>
    <p:sldId id="415" r:id="rId5"/>
    <p:sldId id="417" r:id="rId6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>
          <p15:clr>
            <a:srgbClr val="A4A3A4"/>
          </p15:clr>
        </p15:guide>
        <p15:guide id="2" pos="1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FFMANN, Isabelle" initials="K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3300"/>
    <a:srgbClr val="00294A"/>
    <a:srgbClr val="FF99FF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77281" autoAdjust="0"/>
  </p:normalViewPr>
  <p:slideViewPr>
    <p:cSldViewPr snapToGrid="0" snapToObjects="1">
      <p:cViewPr varScale="1">
        <p:scale>
          <a:sx n="90" d="100"/>
          <a:sy n="90" d="100"/>
        </p:scale>
        <p:origin x="1854" y="84"/>
      </p:cViewPr>
      <p:guideLst>
        <p:guide orient="horz" pos="2004"/>
        <p:guide pos="17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54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/>
          <a:lstStyle>
            <a:lvl1pPr algn="r">
              <a:defRPr sz="1200"/>
            </a:lvl1pPr>
          </a:lstStyle>
          <a:p>
            <a:fld id="{FF17970A-A5D0-42C8-AB0C-D086BAE04D0B}" type="datetimeFigureOut">
              <a:rPr lang="fr-FR" smtClean="0"/>
              <a:pPr/>
              <a:t>09/01/2019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 anchor="b"/>
          <a:lstStyle>
            <a:lvl1pPr algn="r">
              <a:defRPr sz="1200"/>
            </a:lvl1pPr>
          </a:lstStyle>
          <a:p>
            <a:fld id="{F4B73077-C6BA-4C42-B9EC-D3BB55BAFB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9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/>
          <a:lstStyle>
            <a:lvl1pPr algn="r">
              <a:defRPr sz="1200"/>
            </a:lvl1pPr>
          </a:lstStyle>
          <a:p>
            <a:fld id="{174B42EF-370E-974D-A84F-8841ECCE22CF}" type="datetimeFigureOut">
              <a:rPr lang="fr-FR" smtClean="0"/>
              <a:pPr/>
              <a:t>09/01/2019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9" rIns="91415" bIns="45709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15" tIns="45709" rIns="91415" bIns="45709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15" tIns="45709" rIns="91415" bIns="45709" rtlCol="0" anchor="b"/>
          <a:lstStyle>
            <a:lvl1pPr algn="r">
              <a:defRPr sz="1200"/>
            </a:lvl1pPr>
          </a:lstStyle>
          <a:p>
            <a:fld id="{08B298A9-D549-5941-BECE-442FD2BDC36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0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9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3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34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923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23885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0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0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4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7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fr-FR" sz="1100" b="1" baseline="0" dirty="0" smtClean="0">
                <a:solidFill>
                  <a:srgbClr val="62C4DD"/>
                </a:solidFill>
                <a:latin typeface="+mn-lt"/>
                <a:cs typeface="Arial Narrow"/>
              </a:rPr>
              <a:t>14 janvier 2019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42126" y="6514872"/>
            <a:ext cx="3657025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fr-FR" sz="1400" dirty="0" smtClean="0">
                <a:solidFill>
                  <a:srgbClr val="456487"/>
                </a:solidFill>
              </a:rPr>
              <a:t>CNRS | </a:t>
            </a:r>
            <a:r>
              <a:rPr lang="fr-FR" sz="1400" dirty="0" err="1" smtClean="0">
                <a:solidFill>
                  <a:srgbClr val="456487"/>
                </a:solidFill>
              </a:rPr>
              <a:t>Inist</a:t>
            </a:r>
            <a:r>
              <a:rPr lang="fr-FR" sz="1400" dirty="0" smtClean="0">
                <a:solidFill>
                  <a:srgbClr val="456487"/>
                </a:solidFill>
              </a:rPr>
              <a:t> Réunion DDO</a:t>
            </a:r>
            <a:endParaRPr lang="en-US" sz="1400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5" r:id="rId6"/>
    <p:sldLayoutId id="2147483711" r:id="rId7"/>
    <p:sldLayoutId id="2147483712" r:id="rId8"/>
    <p:sldLayoutId id="2147483714" r:id="rId9"/>
    <p:sldLayoutId id="2147483713" r:id="rId10"/>
    <p:sldLayoutId id="2147483715" r:id="rId11"/>
    <p:sldLayoutId id="2147483716" r:id="rId12"/>
    <p:sldLayoutId id="2147483717" r:id="rId13"/>
    <p:sldLayoutId id="214748372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nso2018.sciencesconf.org/resource/page/id/4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JNSO 2018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1872353" y="1051984"/>
            <a:ext cx="6941446" cy="4148667"/>
          </a:xfrm>
        </p:spPr>
        <p:txBody>
          <a:bodyPr/>
          <a:lstStyle/>
          <a:p>
            <a:r>
              <a:rPr lang="fr-FR" dirty="0" smtClean="0"/>
              <a:t>Lien vers les présentations : 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jnso2018.sciencesconf.org/resource/page/id/4</a:t>
            </a:r>
            <a:endParaRPr lang="fr-FR" dirty="0" smtClean="0"/>
          </a:p>
          <a:p>
            <a:r>
              <a:rPr lang="fr-FR" dirty="0" smtClean="0"/>
              <a:t> les présentations et les vidéos.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668" y="2047867"/>
            <a:ext cx="5486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93" y="956933"/>
            <a:ext cx="4340165" cy="181089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JNSO 2018 : quelques temps forts pour l’</a:t>
            </a:r>
            <a:r>
              <a:rPr lang="fr-FR" dirty="0" err="1" smtClean="0"/>
              <a:t>Inist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949"/>
            <a:ext cx="4670259" cy="44444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334" y="4662656"/>
            <a:ext cx="5172075" cy="12858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713" y="3151279"/>
            <a:ext cx="4842696" cy="11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19711" y="5236095"/>
            <a:ext cx="226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Tweet du MESRI présenté par M. </a:t>
            </a:r>
            <a:r>
              <a:rPr lang="fr-FR" sz="1400" i="1" dirty="0" err="1" smtClean="0"/>
              <a:t>Dacos</a:t>
            </a:r>
            <a:r>
              <a:rPr lang="fr-FR" sz="1400" i="1" dirty="0" smtClean="0"/>
              <a:t> dans les éléments de conclusion des JNSO 2018 le jeudi 6 décembre 2018</a:t>
            </a:r>
            <a:endParaRPr lang="fr-FR" sz="1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94" y="4911426"/>
            <a:ext cx="5356939" cy="1529163"/>
          </a:xfrm>
          <a:prstGeom prst="rect">
            <a:avLst/>
          </a:prstGeom>
        </p:spPr>
      </p:pic>
      <p:sp>
        <p:nvSpPr>
          <p:cNvPr id="10" name="Titre 2"/>
          <p:cNvSpPr txBox="1">
            <a:spLocks/>
          </p:cNvSpPr>
          <p:nvPr/>
        </p:nvSpPr>
        <p:spPr>
          <a:xfrm>
            <a:off x="1794934" y="28475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ctr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JNSO 2018 : </a:t>
            </a:r>
          </a:p>
          <a:p>
            <a:r>
              <a:rPr lang="fr-FR" dirty="0" smtClean="0"/>
              <a:t>Quelques temps forts pour l’</a:t>
            </a:r>
            <a:r>
              <a:rPr lang="fr-FR" dirty="0" err="1" smtClean="0"/>
              <a:t>Inist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" y="938497"/>
            <a:ext cx="4381573" cy="39729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689" y="3320854"/>
            <a:ext cx="5238750" cy="14573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876" y="988199"/>
            <a:ext cx="4091098" cy="11095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724" y="2156588"/>
            <a:ext cx="3986467" cy="11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JNSO 2018 : </a:t>
            </a:r>
            <a:br>
              <a:rPr lang="fr-FR" dirty="0"/>
            </a:br>
            <a:r>
              <a:rPr lang="fr-FR" dirty="0"/>
              <a:t>Quelques temps forts pour l’</a:t>
            </a:r>
            <a:r>
              <a:rPr lang="fr-FR" dirty="0" err="1"/>
              <a:t>Inist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" y="1029915"/>
            <a:ext cx="3537956" cy="536944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77" y="1209339"/>
            <a:ext cx="5153025" cy="12858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25" y="2835341"/>
            <a:ext cx="5238750" cy="12763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843" y="4626874"/>
            <a:ext cx="52006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360085"/>
            <a:ext cx="5295900" cy="147637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JNSO 2018 : </a:t>
            </a:r>
            <a:br>
              <a:rPr lang="fr-FR" dirty="0"/>
            </a:br>
            <a:r>
              <a:rPr lang="fr-FR" dirty="0"/>
              <a:t>Quelques temps forts pour </a:t>
            </a:r>
            <a:r>
              <a:rPr lang="fr-FR" dirty="0" smtClean="0"/>
              <a:t>l’</a:t>
            </a:r>
            <a:r>
              <a:rPr lang="fr-FR" dirty="0" err="1" smtClean="0"/>
              <a:t>Inist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" y="914401"/>
            <a:ext cx="3985094" cy="55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2461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CNRS plaquette ppt français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CNRS plaquette ppt français</Template>
  <TotalTime>3480</TotalTime>
  <Words>66</Words>
  <Application>Microsoft Office PowerPoint</Application>
  <PresentationFormat>Affichage à l'écran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Présentation CNRS plaquette ppt français</vt:lpstr>
      <vt:lpstr>JNSO 2018</vt:lpstr>
      <vt:lpstr>JNSO 2018 : quelques temps forts pour l’Inist</vt:lpstr>
      <vt:lpstr>Présentation PowerPoint</vt:lpstr>
      <vt:lpstr>JNSO 2018 :  Quelques temps forts pour l’Inist</vt:lpstr>
      <vt:lpstr>JNSO 2018 :  Quelques temps forts pour l’Inist</vt:lpstr>
    </vt:vector>
  </TitlesOfParts>
  <Company>CNRS DR16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CNRS I PRÉSENTATION</dc:title>
  <dc:creator>Stephanie LECOCQ</dc:creator>
  <cp:lastModifiedBy>LAI, Paolo</cp:lastModifiedBy>
  <cp:revision>411</cp:revision>
  <cp:lastPrinted>2018-02-26T15:36:33Z</cp:lastPrinted>
  <dcterms:created xsi:type="dcterms:W3CDTF">2014-10-14T12:29:13Z</dcterms:created>
  <dcterms:modified xsi:type="dcterms:W3CDTF">2019-01-09T12:06:43Z</dcterms:modified>
</cp:coreProperties>
</file>