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8" r:id="rId4"/>
    <p:sldId id="269" r:id="rId5"/>
    <p:sldId id="264" r:id="rId6"/>
    <p:sldId id="26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MOT, Marie-Christine" initials="JM" lastIdx="1" clrIdx="0">
    <p:extLst>
      <p:ext uri="{19B8F6BF-5375-455C-9EA6-DF929625EA0E}">
        <p15:presenceInfo xmlns:p15="http://schemas.microsoft.com/office/powerpoint/2012/main" userId="S-1-5-21-725345543-1604221776-839522115-1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3826" autoAdjust="0"/>
  </p:normalViewPr>
  <p:slideViewPr>
    <p:cSldViewPr snapToGrid="0">
      <p:cViewPr varScale="1">
        <p:scale>
          <a:sx n="60" d="100"/>
          <a:sy n="60" d="100"/>
        </p:scale>
        <p:origin x="16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8EEE2-12A4-4D36-BD95-C2317599E9E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2A2B6C2B-8785-4B48-B7AF-7A8A08D62B3C}">
      <dgm:prSet phldrT="[Texte]"/>
      <dgm:spPr>
        <a:ln>
          <a:solidFill>
            <a:schemeClr val="accent6"/>
          </a:solidFill>
        </a:ln>
      </dgm:spPr>
      <dgm:t>
        <a:bodyPr/>
        <a:lstStyle/>
        <a:p>
          <a:r>
            <a:rPr lang="fr-FR" dirty="0"/>
            <a:t>Active Data Management Plans IG</a:t>
          </a:r>
        </a:p>
      </dgm:t>
    </dgm:pt>
    <dgm:pt modelId="{1EA057CF-4374-4EFA-8054-4DF167E5989C}" type="parTrans" cxnId="{696ED361-6B86-4DDB-AC07-A50643126432}">
      <dgm:prSet/>
      <dgm:spPr/>
      <dgm:t>
        <a:bodyPr/>
        <a:lstStyle/>
        <a:p>
          <a:endParaRPr lang="fr-FR"/>
        </a:p>
      </dgm:t>
    </dgm:pt>
    <dgm:pt modelId="{B2FF78B5-C707-475C-9093-4F3174664DF8}" type="sibTrans" cxnId="{696ED361-6B86-4DDB-AC07-A50643126432}">
      <dgm:prSet/>
      <dgm:spPr/>
      <dgm:t>
        <a:bodyPr/>
        <a:lstStyle/>
        <a:p>
          <a:endParaRPr lang="fr-FR"/>
        </a:p>
      </dgm:t>
    </dgm:pt>
    <dgm:pt modelId="{444EA7DB-D963-44CC-ABEE-FCE7E6CDC9F6}">
      <dgm:prSet phldrT="[Texte]"/>
      <dgm:spPr/>
      <dgm:t>
        <a:bodyPr/>
        <a:lstStyle/>
        <a:p>
          <a:r>
            <a:rPr lang="fr-FR" dirty="0"/>
            <a:t>DMP Common Standards WG</a:t>
          </a:r>
        </a:p>
      </dgm:t>
    </dgm:pt>
    <dgm:pt modelId="{F765A0BF-052E-4A01-BC82-1094F8358CBC}" type="parTrans" cxnId="{48E5D71F-9D19-475F-BEE1-3BFE1AE503CE}">
      <dgm:prSet/>
      <dgm:spPr/>
      <dgm:t>
        <a:bodyPr/>
        <a:lstStyle/>
        <a:p>
          <a:endParaRPr lang="fr-FR"/>
        </a:p>
      </dgm:t>
    </dgm:pt>
    <dgm:pt modelId="{47E61A52-CD55-45E0-BADC-AACC8947870F}" type="sibTrans" cxnId="{48E5D71F-9D19-475F-BEE1-3BFE1AE503CE}">
      <dgm:prSet/>
      <dgm:spPr/>
      <dgm:t>
        <a:bodyPr/>
        <a:lstStyle/>
        <a:p>
          <a:endParaRPr lang="fr-FR"/>
        </a:p>
      </dgm:t>
    </dgm:pt>
    <dgm:pt modelId="{CFECBDC9-E4D6-4C38-ADB1-CCEB61720B0A}">
      <dgm:prSet phldrT="[Texte]"/>
      <dgm:spPr/>
      <dgm:t>
        <a:bodyPr/>
        <a:lstStyle/>
        <a:p>
          <a:r>
            <a:rPr lang="fr-FR" dirty="0" err="1"/>
            <a:t>Exposing</a:t>
          </a:r>
          <a:r>
            <a:rPr lang="fr-FR" dirty="0"/>
            <a:t> Data Management Plans</a:t>
          </a:r>
        </a:p>
      </dgm:t>
    </dgm:pt>
    <dgm:pt modelId="{8A935022-0DAC-4AA5-8966-B04B722DF2D6}" type="parTrans" cxnId="{230DD48A-821D-4110-B550-6E8406CA0BB6}">
      <dgm:prSet/>
      <dgm:spPr/>
      <dgm:t>
        <a:bodyPr/>
        <a:lstStyle/>
        <a:p>
          <a:endParaRPr lang="fr-FR"/>
        </a:p>
      </dgm:t>
    </dgm:pt>
    <dgm:pt modelId="{B1302311-31C1-499D-8AC4-0336949F879B}" type="sibTrans" cxnId="{230DD48A-821D-4110-B550-6E8406CA0BB6}">
      <dgm:prSet/>
      <dgm:spPr/>
      <dgm:t>
        <a:bodyPr/>
        <a:lstStyle/>
        <a:p>
          <a:endParaRPr lang="fr-FR"/>
        </a:p>
      </dgm:t>
    </dgm:pt>
    <dgm:pt modelId="{33A505DA-F25D-4857-A177-D589C6216ECB}" type="pres">
      <dgm:prSet presAssocID="{CDB8EEE2-12A4-4D36-BD95-C2317599E9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9E4340B-94FD-4762-B765-D20A8010C983}" type="pres">
      <dgm:prSet presAssocID="{2A2B6C2B-8785-4B48-B7AF-7A8A08D62B3C}" presName="hierRoot1" presStyleCnt="0"/>
      <dgm:spPr/>
    </dgm:pt>
    <dgm:pt modelId="{4DFC7B61-3490-4C84-8A51-8BC8101ADFBC}" type="pres">
      <dgm:prSet presAssocID="{2A2B6C2B-8785-4B48-B7AF-7A8A08D62B3C}" presName="composite" presStyleCnt="0"/>
      <dgm:spPr/>
    </dgm:pt>
    <dgm:pt modelId="{9C42E570-0D45-420D-B8F2-44D066AFF54D}" type="pres">
      <dgm:prSet presAssocID="{2A2B6C2B-8785-4B48-B7AF-7A8A08D62B3C}" presName="background" presStyleLbl="node0" presStyleIdx="0" presStyleCnt="1"/>
      <dgm:spPr>
        <a:solidFill>
          <a:schemeClr val="accent6"/>
        </a:solidFill>
      </dgm:spPr>
    </dgm:pt>
    <dgm:pt modelId="{D5A9C6FC-1219-47D0-A0DB-933D6B3F1F70}" type="pres">
      <dgm:prSet presAssocID="{2A2B6C2B-8785-4B48-B7AF-7A8A08D62B3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CF8BDB9-ADD4-4B5A-9099-9A710341866D}" type="pres">
      <dgm:prSet presAssocID="{2A2B6C2B-8785-4B48-B7AF-7A8A08D62B3C}" presName="hierChild2" presStyleCnt="0"/>
      <dgm:spPr/>
    </dgm:pt>
    <dgm:pt modelId="{AF718FC5-7030-47A3-B5D8-1BE306159617}" type="pres">
      <dgm:prSet presAssocID="{F765A0BF-052E-4A01-BC82-1094F8358CBC}" presName="Name10" presStyleLbl="parChTrans1D2" presStyleIdx="0" presStyleCnt="2"/>
      <dgm:spPr/>
      <dgm:t>
        <a:bodyPr/>
        <a:lstStyle/>
        <a:p>
          <a:endParaRPr lang="fr-FR"/>
        </a:p>
      </dgm:t>
    </dgm:pt>
    <dgm:pt modelId="{89260A5B-D48B-4AA8-8EA9-9DEF14E9FF75}" type="pres">
      <dgm:prSet presAssocID="{444EA7DB-D963-44CC-ABEE-FCE7E6CDC9F6}" presName="hierRoot2" presStyleCnt="0"/>
      <dgm:spPr/>
    </dgm:pt>
    <dgm:pt modelId="{1B3ADDD8-AE9B-4780-9C55-C407F69C7712}" type="pres">
      <dgm:prSet presAssocID="{444EA7DB-D963-44CC-ABEE-FCE7E6CDC9F6}" presName="composite2" presStyleCnt="0"/>
      <dgm:spPr/>
    </dgm:pt>
    <dgm:pt modelId="{F441DFE5-DC66-4335-BD4D-5F4C76E89CC5}" type="pres">
      <dgm:prSet presAssocID="{444EA7DB-D963-44CC-ABEE-FCE7E6CDC9F6}" presName="background2" presStyleLbl="node2" presStyleIdx="0" presStyleCnt="2"/>
      <dgm:spPr/>
    </dgm:pt>
    <dgm:pt modelId="{CF4DC9AA-8C7B-43F4-B9D7-D429F9B1D34B}" type="pres">
      <dgm:prSet presAssocID="{444EA7DB-D963-44CC-ABEE-FCE7E6CDC9F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B8F58C1-DF13-47FA-A0C1-19A172B84633}" type="pres">
      <dgm:prSet presAssocID="{444EA7DB-D963-44CC-ABEE-FCE7E6CDC9F6}" presName="hierChild3" presStyleCnt="0"/>
      <dgm:spPr/>
    </dgm:pt>
    <dgm:pt modelId="{4E9C1399-2A89-46C9-8C06-83A80F3298CC}" type="pres">
      <dgm:prSet presAssocID="{8A935022-0DAC-4AA5-8966-B04B722DF2D6}" presName="Name10" presStyleLbl="parChTrans1D2" presStyleIdx="1" presStyleCnt="2"/>
      <dgm:spPr/>
      <dgm:t>
        <a:bodyPr/>
        <a:lstStyle/>
        <a:p>
          <a:endParaRPr lang="fr-FR"/>
        </a:p>
      </dgm:t>
    </dgm:pt>
    <dgm:pt modelId="{A5F80228-EE4D-4B7C-8F43-F749B6BFE18C}" type="pres">
      <dgm:prSet presAssocID="{CFECBDC9-E4D6-4C38-ADB1-CCEB61720B0A}" presName="hierRoot2" presStyleCnt="0"/>
      <dgm:spPr/>
    </dgm:pt>
    <dgm:pt modelId="{D6F2CB31-DE9B-409B-98DA-8F9CCE29514B}" type="pres">
      <dgm:prSet presAssocID="{CFECBDC9-E4D6-4C38-ADB1-CCEB61720B0A}" presName="composite2" presStyleCnt="0"/>
      <dgm:spPr/>
    </dgm:pt>
    <dgm:pt modelId="{58A8A683-28D8-4123-871F-7C16EE157046}" type="pres">
      <dgm:prSet presAssocID="{CFECBDC9-E4D6-4C38-ADB1-CCEB61720B0A}" presName="background2" presStyleLbl="node2" presStyleIdx="1" presStyleCnt="2"/>
      <dgm:spPr/>
    </dgm:pt>
    <dgm:pt modelId="{11899F0D-27DA-4FCC-964D-C65B0B9E4FAC}" type="pres">
      <dgm:prSet presAssocID="{CFECBDC9-E4D6-4C38-ADB1-CCEB61720B0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799F328-DACB-4C33-9836-10B4404F4A95}" type="pres">
      <dgm:prSet presAssocID="{CFECBDC9-E4D6-4C38-ADB1-CCEB61720B0A}" presName="hierChild3" presStyleCnt="0"/>
      <dgm:spPr/>
    </dgm:pt>
  </dgm:ptLst>
  <dgm:cxnLst>
    <dgm:cxn modelId="{230DD48A-821D-4110-B550-6E8406CA0BB6}" srcId="{2A2B6C2B-8785-4B48-B7AF-7A8A08D62B3C}" destId="{CFECBDC9-E4D6-4C38-ADB1-CCEB61720B0A}" srcOrd="1" destOrd="0" parTransId="{8A935022-0DAC-4AA5-8966-B04B722DF2D6}" sibTransId="{B1302311-31C1-499D-8AC4-0336949F879B}"/>
    <dgm:cxn modelId="{0E8D3B8D-3651-44E8-97B9-5314F46C8CB2}" type="presOf" srcId="{CFECBDC9-E4D6-4C38-ADB1-CCEB61720B0A}" destId="{11899F0D-27DA-4FCC-964D-C65B0B9E4FAC}" srcOrd="0" destOrd="0" presId="urn:microsoft.com/office/officeart/2005/8/layout/hierarchy1"/>
    <dgm:cxn modelId="{696ED361-6B86-4DDB-AC07-A50643126432}" srcId="{CDB8EEE2-12A4-4D36-BD95-C2317599E9E5}" destId="{2A2B6C2B-8785-4B48-B7AF-7A8A08D62B3C}" srcOrd="0" destOrd="0" parTransId="{1EA057CF-4374-4EFA-8054-4DF167E5989C}" sibTransId="{B2FF78B5-C707-475C-9093-4F3174664DF8}"/>
    <dgm:cxn modelId="{7E8BB238-9F4C-4163-B02F-FAB5919ED4AE}" type="presOf" srcId="{8A935022-0DAC-4AA5-8966-B04B722DF2D6}" destId="{4E9C1399-2A89-46C9-8C06-83A80F3298CC}" srcOrd="0" destOrd="0" presId="urn:microsoft.com/office/officeart/2005/8/layout/hierarchy1"/>
    <dgm:cxn modelId="{472F18C1-9A12-4511-9A69-0C49487F075A}" type="presOf" srcId="{2A2B6C2B-8785-4B48-B7AF-7A8A08D62B3C}" destId="{D5A9C6FC-1219-47D0-A0DB-933D6B3F1F70}" srcOrd="0" destOrd="0" presId="urn:microsoft.com/office/officeart/2005/8/layout/hierarchy1"/>
    <dgm:cxn modelId="{48E5D71F-9D19-475F-BEE1-3BFE1AE503CE}" srcId="{2A2B6C2B-8785-4B48-B7AF-7A8A08D62B3C}" destId="{444EA7DB-D963-44CC-ABEE-FCE7E6CDC9F6}" srcOrd="0" destOrd="0" parTransId="{F765A0BF-052E-4A01-BC82-1094F8358CBC}" sibTransId="{47E61A52-CD55-45E0-BADC-AACC8947870F}"/>
    <dgm:cxn modelId="{1606B070-BDCB-4BA8-A9E9-117E1E7DDB81}" type="presOf" srcId="{CDB8EEE2-12A4-4D36-BD95-C2317599E9E5}" destId="{33A505DA-F25D-4857-A177-D589C6216ECB}" srcOrd="0" destOrd="0" presId="urn:microsoft.com/office/officeart/2005/8/layout/hierarchy1"/>
    <dgm:cxn modelId="{58680DB5-7773-4D2C-B091-E757536C44BD}" type="presOf" srcId="{444EA7DB-D963-44CC-ABEE-FCE7E6CDC9F6}" destId="{CF4DC9AA-8C7B-43F4-B9D7-D429F9B1D34B}" srcOrd="0" destOrd="0" presId="urn:microsoft.com/office/officeart/2005/8/layout/hierarchy1"/>
    <dgm:cxn modelId="{75F59CB5-78CE-4CC9-A66F-CFC1295497A4}" type="presOf" srcId="{F765A0BF-052E-4A01-BC82-1094F8358CBC}" destId="{AF718FC5-7030-47A3-B5D8-1BE306159617}" srcOrd="0" destOrd="0" presId="urn:microsoft.com/office/officeart/2005/8/layout/hierarchy1"/>
    <dgm:cxn modelId="{40E15A89-DE50-420C-B34A-FFC0FAEC368F}" type="presParOf" srcId="{33A505DA-F25D-4857-A177-D589C6216ECB}" destId="{29E4340B-94FD-4762-B765-D20A8010C983}" srcOrd="0" destOrd="0" presId="urn:microsoft.com/office/officeart/2005/8/layout/hierarchy1"/>
    <dgm:cxn modelId="{837DA8EF-41B4-4B3B-B297-3219819A9930}" type="presParOf" srcId="{29E4340B-94FD-4762-B765-D20A8010C983}" destId="{4DFC7B61-3490-4C84-8A51-8BC8101ADFBC}" srcOrd="0" destOrd="0" presId="urn:microsoft.com/office/officeart/2005/8/layout/hierarchy1"/>
    <dgm:cxn modelId="{1FEBCB47-AEB3-408E-A39A-FEC859E1630D}" type="presParOf" srcId="{4DFC7B61-3490-4C84-8A51-8BC8101ADFBC}" destId="{9C42E570-0D45-420D-B8F2-44D066AFF54D}" srcOrd="0" destOrd="0" presId="urn:microsoft.com/office/officeart/2005/8/layout/hierarchy1"/>
    <dgm:cxn modelId="{D53EF88B-EC14-4FAA-8436-481ACACDBF9A}" type="presParOf" srcId="{4DFC7B61-3490-4C84-8A51-8BC8101ADFBC}" destId="{D5A9C6FC-1219-47D0-A0DB-933D6B3F1F70}" srcOrd="1" destOrd="0" presId="urn:microsoft.com/office/officeart/2005/8/layout/hierarchy1"/>
    <dgm:cxn modelId="{E37B2710-F41C-4F79-A540-158E60CF9914}" type="presParOf" srcId="{29E4340B-94FD-4762-B765-D20A8010C983}" destId="{FCF8BDB9-ADD4-4B5A-9099-9A710341866D}" srcOrd="1" destOrd="0" presId="urn:microsoft.com/office/officeart/2005/8/layout/hierarchy1"/>
    <dgm:cxn modelId="{09EFDC4A-4B1C-4858-ACCD-18018FF3AFDE}" type="presParOf" srcId="{FCF8BDB9-ADD4-4B5A-9099-9A710341866D}" destId="{AF718FC5-7030-47A3-B5D8-1BE306159617}" srcOrd="0" destOrd="0" presId="urn:microsoft.com/office/officeart/2005/8/layout/hierarchy1"/>
    <dgm:cxn modelId="{25038C60-1B7D-4963-AE54-F569C211C34A}" type="presParOf" srcId="{FCF8BDB9-ADD4-4B5A-9099-9A710341866D}" destId="{89260A5B-D48B-4AA8-8EA9-9DEF14E9FF75}" srcOrd="1" destOrd="0" presId="urn:microsoft.com/office/officeart/2005/8/layout/hierarchy1"/>
    <dgm:cxn modelId="{2C13C382-C1EA-48B6-8E75-568BBF36C3AF}" type="presParOf" srcId="{89260A5B-D48B-4AA8-8EA9-9DEF14E9FF75}" destId="{1B3ADDD8-AE9B-4780-9C55-C407F69C7712}" srcOrd="0" destOrd="0" presId="urn:microsoft.com/office/officeart/2005/8/layout/hierarchy1"/>
    <dgm:cxn modelId="{39E1CBDD-D630-4014-B6F5-9BC9EF2A0DEA}" type="presParOf" srcId="{1B3ADDD8-AE9B-4780-9C55-C407F69C7712}" destId="{F441DFE5-DC66-4335-BD4D-5F4C76E89CC5}" srcOrd="0" destOrd="0" presId="urn:microsoft.com/office/officeart/2005/8/layout/hierarchy1"/>
    <dgm:cxn modelId="{D75FC164-F931-465B-B23E-95BC73067310}" type="presParOf" srcId="{1B3ADDD8-AE9B-4780-9C55-C407F69C7712}" destId="{CF4DC9AA-8C7B-43F4-B9D7-D429F9B1D34B}" srcOrd="1" destOrd="0" presId="urn:microsoft.com/office/officeart/2005/8/layout/hierarchy1"/>
    <dgm:cxn modelId="{587AF75F-09C9-4FF4-BD08-7E727CDFEBC4}" type="presParOf" srcId="{89260A5B-D48B-4AA8-8EA9-9DEF14E9FF75}" destId="{BB8F58C1-DF13-47FA-A0C1-19A172B84633}" srcOrd="1" destOrd="0" presId="urn:microsoft.com/office/officeart/2005/8/layout/hierarchy1"/>
    <dgm:cxn modelId="{930CA20B-6FE1-4A11-92DC-4D931E35D738}" type="presParOf" srcId="{FCF8BDB9-ADD4-4B5A-9099-9A710341866D}" destId="{4E9C1399-2A89-46C9-8C06-83A80F3298CC}" srcOrd="2" destOrd="0" presId="urn:microsoft.com/office/officeart/2005/8/layout/hierarchy1"/>
    <dgm:cxn modelId="{F50E77D2-01A3-40BF-8076-17323544CC1A}" type="presParOf" srcId="{FCF8BDB9-ADD4-4B5A-9099-9A710341866D}" destId="{A5F80228-EE4D-4B7C-8F43-F749B6BFE18C}" srcOrd="3" destOrd="0" presId="urn:microsoft.com/office/officeart/2005/8/layout/hierarchy1"/>
    <dgm:cxn modelId="{1D064EAD-5EC9-44BE-B01F-F77051203CDF}" type="presParOf" srcId="{A5F80228-EE4D-4B7C-8F43-F749B6BFE18C}" destId="{D6F2CB31-DE9B-409B-98DA-8F9CCE29514B}" srcOrd="0" destOrd="0" presId="urn:microsoft.com/office/officeart/2005/8/layout/hierarchy1"/>
    <dgm:cxn modelId="{8CF4E343-258B-4EFB-92D2-7E4A3D8B7F6C}" type="presParOf" srcId="{D6F2CB31-DE9B-409B-98DA-8F9CCE29514B}" destId="{58A8A683-28D8-4123-871F-7C16EE157046}" srcOrd="0" destOrd="0" presId="urn:microsoft.com/office/officeart/2005/8/layout/hierarchy1"/>
    <dgm:cxn modelId="{B9D3811B-6801-4FA2-8107-7B6EDFFFCA2A}" type="presParOf" srcId="{D6F2CB31-DE9B-409B-98DA-8F9CCE29514B}" destId="{11899F0D-27DA-4FCC-964D-C65B0B9E4FAC}" srcOrd="1" destOrd="0" presId="urn:microsoft.com/office/officeart/2005/8/layout/hierarchy1"/>
    <dgm:cxn modelId="{776A5257-D701-48C5-AA22-C199FD951621}" type="presParOf" srcId="{A5F80228-EE4D-4B7C-8F43-F749B6BFE18C}" destId="{E799F328-DACB-4C33-9836-10B4404F4A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C082F0-3327-4E27-8460-5B8920FF9F7D}" type="doc">
      <dgm:prSet loTypeId="urn:microsoft.com/office/officeart/2005/8/layout/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3D34023D-861F-476C-8B6C-C7A6150EAABE}">
      <dgm:prSet phldrT="[Texte]"/>
      <dgm:spPr/>
      <dgm:t>
        <a:bodyPr/>
        <a:lstStyle/>
        <a:p>
          <a:r>
            <a:rPr lang="fr-FR" dirty="0"/>
            <a:t>Première consultation</a:t>
          </a:r>
        </a:p>
      </dgm:t>
    </dgm:pt>
    <dgm:pt modelId="{3A352993-F7A1-47FD-B21E-B57C5DB9EBB6}" type="parTrans" cxnId="{171D5079-5562-4B34-8F4E-33EB4B4F2FD3}">
      <dgm:prSet/>
      <dgm:spPr/>
      <dgm:t>
        <a:bodyPr/>
        <a:lstStyle/>
        <a:p>
          <a:endParaRPr lang="fr-FR"/>
        </a:p>
      </dgm:t>
    </dgm:pt>
    <dgm:pt modelId="{6E8C0AE3-4813-4A88-B54D-504FBE5B2DDE}" type="sibTrans" cxnId="{171D5079-5562-4B34-8F4E-33EB4B4F2FD3}">
      <dgm:prSet/>
      <dgm:spPr/>
      <dgm:t>
        <a:bodyPr/>
        <a:lstStyle/>
        <a:p>
          <a:endParaRPr lang="fr-FR"/>
        </a:p>
      </dgm:t>
    </dgm:pt>
    <dgm:pt modelId="{B694B445-59AE-4017-AC85-86FACB4FF385}">
      <dgm:prSet phldrT="[Texte]"/>
      <dgm:spPr/>
      <dgm:t>
        <a:bodyPr/>
        <a:lstStyle/>
        <a:p>
          <a:r>
            <a:rPr lang="fr-FR" dirty="0"/>
            <a:t>Collecte cas d’utilisation</a:t>
          </a:r>
        </a:p>
      </dgm:t>
    </dgm:pt>
    <dgm:pt modelId="{481893F1-8EB1-4531-8F36-BEB46DC1227B}" type="parTrans" cxnId="{C3E087CA-4265-4701-88DA-8F424216FF44}">
      <dgm:prSet/>
      <dgm:spPr/>
      <dgm:t>
        <a:bodyPr/>
        <a:lstStyle/>
        <a:p>
          <a:endParaRPr lang="fr-FR"/>
        </a:p>
      </dgm:t>
    </dgm:pt>
    <dgm:pt modelId="{0B6C1D2F-4E50-4A07-8B6D-C235370E0E36}" type="sibTrans" cxnId="{C3E087CA-4265-4701-88DA-8F424216FF44}">
      <dgm:prSet/>
      <dgm:spPr/>
      <dgm:t>
        <a:bodyPr/>
        <a:lstStyle/>
        <a:p>
          <a:endParaRPr lang="fr-FR"/>
        </a:p>
      </dgm:t>
    </dgm:pt>
    <dgm:pt modelId="{33EC6A25-D669-4CA7-AEC4-3A65AD6458D7}">
      <dgm:prSet phldrT="[Texte]"/>
      <dgm:spPr/>
      <dgm:t>
        <a:bodyPr/>
        <a:lstStyle/>
        <a:p>
          <a:r>
            <a:rPr lang="fr-FR" dirty="0"/>
            <a:t>Deuxième consultation</a:t>
          </a:r>
        </a:p>
      </dgm:t>
    </dgm:pt>
    <dgm:pt modelId="{F0A21B7A-47A9-4141-BEBA-DAD72A55B66F}" type="parTrans" cxnId="{B9493409-0AEE-4F1D-A66D-4E4B083316F1}">
      <dgm:prSet/>
      <dgm:spPr/>
      <dgm:t>
        <a:bodyPr/>
        <a:lstStyle/>
        <a:p>
          <a:endParaRPr lang="fr-FR"/>
        </a:p>
      </dgm:t>
    </dgm:pt>
    <dgm:pt modelId="{578FF5B6-4539-4814-824F-438CB0846897}" type="sibTrans" cxnId="{B9493409-0AEE-4F1D-A66D-4E4B083316F1}">
      <dgm:prSet/>
      <dgm:spPr/>
      <dgm:t>
        <a:bodyPr/>
        <a:lstStyle/>
        <a:p>
          <a:endParaRPr lang="fr-FR"/>
        </a:p>
      </dgm:t>
    </dgm:pt>
    <dgm:pt modelId="{506C0319-8C32-4139-9169-36837D5B1E8A}">
      <dgm:prSet phldrT="[Texte]"/>
      <dgm:spPr/>
      <dgm:t>
        <a:bodyPr/>
        <a:lstStyle/>
        <a:p>
          <a:r>
            <a:rPr lang="fr-FR" dirty="0"/>
            <a:t>Identifier plus finement les informations à modéliser</a:t>
          </a:r>
        </a:p>
      </dgm:t>
    </dgm:pt>
    <dgm:pt modelId="{F8864EC2-4634-4772-8748-D3D31C59F16D}" type="parTrans" cxnId="{6EB58074-C36D-403D-B37D-F43E678C7E76}">
      <dgm:prSet/>
      <dgm:spPr/>
      <dgm:t>
        <a:bodyPr/>
        <a:lstStyle/>
        <a:p>
          <a:endParaRPr lang="fr-FR"/>
        </a:p>
      </dgm:t>
    </dgm:pt>
    <dgm:pt modelId="{EC613382-6B38-4683-9782-4975B1542208}" type="sibTrans" cxnId="{6EB58074-C36D-403D-B37D-F43E678C7E76}">
      <dgm:prSet/>
      <dgm:spPr/>
      <dgm:t>
        <a:bodyPr/>
        <a:lstStyle/>
        <a:p>
          <a:endParaRPr lang="fr-FR"/>
        </a:p>
      </dgm:t>
    </dgm:pt>
    <dgm:pt modelId="{290F5C54-74D5-476F-8A57-3DEBC314DA24}">
      <dgm:prSet phldrT="[Texte]"/>
      <dgm:spPr/>
      <dgm:t>
        <a:bodyPr/>
        <a:lstStyle/>
        <a:p>
          <a:r>
            <a:rPr lang="fr-FR" dirty="0"/>
            <a:t>Prototypes d’outils</a:t>
          </a:r>
        </a:p>
        <a:p>
          <a:r>
            <a:rPr lang="fr-FR" dirty="0"/>
            <a:t>Modélisation des processus</a:t>
          </a:r>
        </a:p>
      </dgm:t>
    </dgm:pt>
    <dgm:pt modelId="{02891100-570B-4659-8CB5-224A34AB9EB2}" type="parTrans" cxnId="{3A88E157-05EA-4C89-A782-15E837771B7A}">
      <dgm:prSet/>
      <dgm:spPr/>
      <dgm:t>
        <a:bodyPr/>
        <a:lstStyle/>
        <a:p>
          <a:endParaRPr lang="fr-FR"/>
        </a:p>
      </dgm:t>
    </dgm:pt>
    <dgm:pt modelId="{18310387-3AC5-46CC-B562-B0F1299D8AD8}" type="sibTrans" cxnId="{3A88E157-05EA-4C89-A782-15E837771B7A}">
      <dgm:prSet/>
      <dgm:spPr/>
      <dgm:t>
        <a:bodyPr/>
        <a:lstStyle/>
        <a:p>
          <a:endParaRPr lang="fr-FR"/>
        </a:p>
      </dgm:t>
    </dgm:pt>
    <dgm:pt modelId="{028C4D2A-D7D3-4423-80CE-968E6788ECD6}">
      <dgm:prSet phldrT="[Texte]"/>
      <dgm:spPr/>
      <dgm:t>
        <a:bodyPr/>
        <a:lstStyle/>
        <a:p>
          <a:r>
            <a:rPr lang="fr-FR" dirty="0"/>
            <a:t>Prototypes réalisés par des étudiants</a:t>
          </a:r>
        </a:p>
      </dgm:t>
    </dgm:pt>
    <dgm:pt modelId="{61A8DD62-B09E-4C32-86E3-362DE9B73501}" type="parTrans" cxnId="{CF8CD423-45C2-4C66-9AC2-459473046F4A}">
      <dgm:prSet/>
      <dgm:spPr/>
      <dgm:t>
        <a:bodyPr/>
        <a:lstStyle/>
        <a:p>
          <a:endParaRPr lang="fr-FR"/>
        </a:p>
      </dgm:t>
    </dgm:pt>
    <dgm:pt modelId="{E9273638-8757-4DEF-97BB-8E5263FF9C47}" type="sibTrans" cxnId="{CF8CD423-45C2-4C66-9AC2-459473046F4A}">
      <dgm:prSet/>
      <dgm:spPr/>
      <dgm:t>
        <a:bodyPr/>
        <a:lstStyle/>
        <a:p>
          <a:endParaRPr lang="fr-FR"/>
        </a:p>
      </dgm:t>
    </dgm:pt>
    <dgm:pt modelId="{D63858AA-CCFF-408E-A712-7B3CD2730A7C}">
      <dgm:prSet phldrT="[Texte]"/>
      <dgm:spPr/>
      <dgm:t>
        <a:bodyPr/>
        <a:lstStyle/>
        <a:p>
          <a:r>
            <a:rPr lang="fr-FR" dirty="0"/>
            <a:t>Ebauche de modèle commun de données</a:t>
          </a:r>
        </a:p>
      </dgm:t>
    </dgm:pt>
    <dgm:pt modelId="{2F03699A-9798-4BBE-BFA9-D42FD1F61832}" type="parTrans" cxnId="{D082A66A-350B-4D3C-9C5A-F19030C16713}">
      <dgm:prSet/>
      <dgm:spPr/>
      <dgm:t>
        <a:bodyPr/>
        <a:lstStyle/>
        <a:p>
          <a:endParaRPr lang="fr-FR"/>
        </a:p>
      </dgm:t>
    </dgm:pt>
    <dgm:pt modelId="{04F0E755-4C7B-4AF8-BEDE-B8FB71EA4131}" type="sibTrans" cxnId="{D082A66A-350B-4D3C-9C5A-F19030C16713}">
      <dgm:prSet/>
      <dgm:spPr/>
      <dgm:t>
        <a:bodyPr/>
        <a:lstStyle/>
        <a:p>
          <a:endParaRPr lang="fr-FR"/>
        </a:p>
      </dgm:t>
    </dgm:pt>
    <dgm:pt modelId="{AE56FC75-092B-4038-BFB9-5E5A31E16E25}">
      <dgm:prSet/>
      <dgm:spPr/>
      <dgm:t>
        <a:bodyPr/>
        <a:lstStyle/>
        <a:p>
          <a:r>
            <a:rPr lang="fr-FR" dirty="0"/>
            <a:t>Un modèle cœur</a:t>
          </a:r>
        </a:p>
      </dgm:t>
    </dgm:pt>
    <dgm:pt modelId="{40E3EB2F-4F1C-4B62-830C-62954B2AC191}" type="parTrans" cxnId="{D5D77AE7-A2B8-4E31-9AA1-AEE63579758B}">
      <dgm:prSet/>
      <dgm:spPr/>
      <dgm:t>
        <a:bodyPr/>
        <a:lstStyle/>
        <a:p>
          <a:endParaRPr lang="fr-FR"/>
        </a:p>
      </dgm:t>
    </dgm:pt>
    <dgm:pt modelId="{6F92B095-9311-4B9F-A740-073481692B86}" type="sibTrans" cxnId="{D5D77AE7-A2B8-4E31-9AA1-AEE63579758B}">
      <dgm:prSet/>
      <dgm:spPr/>
      <dgm:t>
        <a:bodyPr/>
        <a:lstStyle/>
        <a:p>
          <a:endParaRPr lang="fr-FR"/>
        </a:p>
      </dgm:t>
    </dgm:pt>
    <dgm:pt modelId="{2DD17B80-A4B5-42AE-8F84-89F1BAE8F0A2}">
      <dgm:prSet/>
      <dgm:spPr/>
      <dgm:t>
        <a:bodyPr/>
        <a:lstStyle/>
        <a:p>
          <a:r>
            <a:rPr lang="fr-FR" dirty="0"/>
            <a:t>Des composants</a:t>
          </a:r>
        </a:p>
      </dgm:t>
    </dgm:pt>
    <dgm:pt modelId="{B3785957-300A-4493-AF7B-D8F33522287C}" type="parTrans" cxnId="{1FDC95AC-CD0F-417D-A650-843BF5F4002F}">
      <dgm:prSet/>
      <dgm:spPr/>
      <dgm:t>
        <a:bodyPr/>
        <a:lstStyle/>
        <a:p>
          <a:endParaRPr lang="fr-FR"/>
        </a:p>
      </dgm:t>
    </dgm:pt>
    <dgm:pt modelId="{28604F33-1412-45A7-A063-3AF498B9F513}" type="sibTrans" cxnId="{1FDC95AC-CD0F-417D-A650-843BF5F4002F}">
      <dgm:prSet/>
      <dgm:spPr/>
      <dgm:t>
        <a:bodyPr/>
        <a:lstStyle/>
        <a:p>
          <a:endParaRPr lang="fr-FR"/>
        </a:p>
      </dgm:t>
    </dgm:pt>
    <dgm:pt modelId="{8B3540CA-2EAF-4ABB-87E8-FE568EDB9B00}">
      <dgm:prSet phldrT="[Texte]"/>
      <dgm:spPr/>
      <dgm:t>
        <a:bodyPr/>
        <a:lstStyle/>
        <a:p>
          <a:r>
            <a:rPr lang="fr-FR" dirty="0"/>
            <a:t>Catégorisation</a:t>
          </a:r>
        </a:p>
      </dgm:t>
    </dgm:pt>
    <dgm:pt modelId="{322D35F8-94EE-4B55-BD2C-45886608A56B}" type="parTrans" cxnId="{42878E21-41B6-4ABF-BB69-91220FAD9E85}">
      <dgm:prSet/>
      <dgm:spPr/>
      <dgm:t>
        <a:bodyPr/>
        <a:lstStyle/>
        <a:p>
          <a:endParaRPr lang="fr-FR"/>
        </a:p>
      </dgm:t>
    </dgm:pt>
    <dgm:pt modelId="{0BFE9D62-437F-4A6F-B345-A7CAB09B9706}" type="sibTrans" cxnId="{42878E21-41B6-4ABF-BB69-91220FAD9E85}">
      <dgm:prSet/>
      <dgm:spPr/>
      <dgm:t>
        <a:bodyPr/>
        <a:lstStyle/>
        <a:p>
          <a:endParaRPr lang="fr-FR"/>
        </a:p>
      </dgm:t>
    </dgm:pt>
    <dgm:pt modelId="{E4D6472E-137C-415D-AFF0-2DDACB5F1421}">
      <dgm:prSet/>
      <dgm:spPr>
        <a:noFill/>
      </dgm:spPr>
      <dgm:t>
        <a:bodyPr/>
        <a:lstStyle/>
        <a:p>
          <a:endParaRPr lang="fr-FR" dirty="0"/>
        </a:p>
      </dgm:t>
    </dgm:pt>
    <dgm:pt modelId="{75507BC2-0E9E-4EEE-B0C0-95B71CC59277}" type="parTrans" cxnId="{7477145A-E73F-4434-801F-534446A158E2}">
      <dgm:prSet/>
      <dgm:spPr/>
      <dgm:t>
        <a:bodyPr/>
        <a:lstStyle/>
        <a:p>
          <a:endParaRPr lang="fr-FR"/>
        </a:p>
      </dgm:t>
    </dgm:pt>
    <dgm:pt modelId="{4006912A-4496-40ED-900E-A1276F08C93E}" type="sibTrans" cxnId="{7477145A-E73F-4434-801F-534446A158E2}">
      <dgm:prSet/>
      <dgm:spPr/>
      <dgm:t>
        <a:bodyPr/>
        <a:lstStyle/>
        <a:p>
          <a:endParaRPr lang="fr-FR"/>
        </a:p>
      </dgm:t>
    </dgm:pt>
    <dgm:pt modelId="{3862FFC1-DF47-4C8B-9E49-9C7759C7C6EA}">
      <dgm:prSet phldrT="[Texte]"/>
      <dgm:spPr/>
      <dgm:t>
        <a:bodyPr/>
        <a:lstStyle/>
        <a:p>
          <a:r>
            <a:rPr lang="fr-FR" dirty="0"/>
            <a:t> 10 workflows modélisés</a:t>
          </a:r>
        </a:p>
      </dgm:t>
    </dgm:pt>
    <dgm:pt modelId="{447626B8-F28D-4AC4-87A5-1FCD38B8BAAA}" type="parTrans" cxnId="{779488FA-9B24-4F8C-B5C5-2DCF1970AEDA}">
      <dgm:prSet/>
      <dgm:spPr/>
      <dgm:t>
        <a:bodyPr/>
        <a:lstStyle/>
        <a:p>
          <a:endParaRPr lang="fr-FR"/>
        </a:p>
      </dgm:t>
    </dgm:pt>
    <dgm:pt modelId="{CF92F2A7-A2BB-4340-845E-376C479CDF1B}" type="sibTrans" cxnId="{779488FA-9B24-4F8C-B5C5-2DCF1970AEDA}">
      <dgm:prSet/>
      <dgm:spPr/>
      <dgm:t>
        <a:bodyPr/>
        <a:lstStyle/>
        <a:p>
          <a:endParaRPr lang="fr-FR"/>
        </a:p>
      </dgm:t>
    </dgm:pt>
    <dgm:pt modelId="{D8F470AE-AF58-4524-B6D1-AA0E7BE27B21}">
      <dgm:prSet/>
      <dgm:spPr/>
      <dgm:t>
        <a:bodyPr/>
        <a:lstStyle/>
        <a:p>
          <a:r>
            <a:rPr lang="fr-FR" dirty="0"/>
            <a:t>Appel à contribution</a:t>
          </a:r>
        </a:p>
      </dgm:t>
    </dgm:pt>
    <dgm:pt modelId="{2FA5CDFD-E94F-4D6B-8224-8D5419277976}" type="parTrans" cxnId="{CE64385C-64F9-4CBA-B043-C68B365D4ECA}">
      <dgm:prSet/>
      <dgm:spPr/>
      <dgm:t>
        <a:bodyPr/>
        <a:lstStyle/>
        <a:p>
          <a:endParaRPr lang="fr-FR"/>
        </a:p>
      </dgm:t>
    </dgm:pt>
    <dgm:pt modelId="{2E21126C-4370-4766-AB14-2BF32CE41E72}" type="sibTrans" cxnId="{CE64385C-64F9-4CBA-B043-C68B365D4ECA}">
      <dgm:prSet/>
      <dgm:spPr/>
      <dgm:t>
        <a:bodyPr/>
        <a:lstStyle/>
        <a:p>
          <a:endParaRPr lang="fr-FR"/>
        </a:p>
      </dgm:t>
    </dgm:pt>
    <dgm:pt modelId="{C71FDA68-1D79-4522-B81F-C23936066709}" type="pres">
      <dgm:prSet presAssocID="{77C082F0-3327-4E27-8460-5B8920FF9F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5BEA4D-A93B-4181-B8BE-12AE24E64817}" type="pres">
      <dgm:prSet presAssocID="{3D34023D-861F-476C-8B6C-C7A6150EAABE}" presName="composite" presStyleCnt="0"/>
      <dgm:spPr/>
    </dgm:pt>
    <dgm:pt modelId="{C4C2B024-68F4-43E5-A741-F0DA801EE9D4}" type="pres">
      <dgm:prSet presAssocID="{3D34023D-861F-476C-8B6C-C7A6150EAAB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16325E-7302-4E44-BF2D-DBDBE5B3B40D}" type="pres">
      <dgm:prSet presAssocID="{3D34023D-861F-476C-8B6C-C7A6150EAABE}" presName="parSh" presStyleLbl="node1" presStyleIdx="0" presStyleCnt="5"/>
      <dgm:spPr/>
      <dgm:t>
        <a:bodyPr/>
        <a:lstStyle/>
        <a:p>
          <a:endParaRPr lang="fr-FR"/>
        </a:p>
      </dgm:t>
    </dgm:pt>
    <dgm:pt modelId="{A518B2C2-7B90-4178-91C1-EAF19808DC61}" type="pres">
      <dgm:prSet presAssocID="{3D34023D-861F-476C-8B6C-C7A6150EAAB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113D7C-8BD7-40AA-A393-5771972ED2AA}" type="pres">
      <dgm:prSet presAssocID="{6E8C0AE3-4813-4A88-B54D-504FBE5B2DDE}" presName="sibTrans" presStyleLbl="sibTrans2D1" presStyleIdx="0" presStyleCnt="4"/>
      <dgm:spPr/>
      <dgm:t>
        <a:bodyPr/>
        <a:lstStyle/>
        <a:p>
          <a:endParaRPr lang="fr-FR"/>
        </a:p>
      </dgm:t>
    </dgm:pt>
    <dgm:pt modelId="{F5BBA91A-8859-4F1F-A2C5-A844DD431513}" type="pres">
      <dgm:prSet presAssocID="{6E8C0AE3-4813-4A88-B54D-504FBE5B2DDE}" presName="connTx" presStyleLbl="sibTrans2D1" presStyleIdx="0" presStyleCnt="4"/>
      <dgm:spPr/>
      <dgm:t>
        <a:bodyPr/>
        <a:lstStyle/>
        <a:p>
          <a:endParaRPr lang="fr-FR"/>
        </a:p>
      </dgm:t>
    </dgm:pt>
    <dgm:pt modelId="{0B5BBB46-6784-4CCB-8F28-8DFB80DF8DD1}" type="pres">
      <dgm:prSet presAssocID="{33EC6A25-D669-4CA7-AEC4-3A65AD6458D7}" presName="composite" presStyleCnt="0"/>
      <dgm:spPr/>
    </dgm:pt>
    <dgm:pt modelId="{F75EEEE8-7A6A-4B9F-99E8-BB267A22DAD2}" type="pres">
      <dgm:prSet presAssocID="{33EC6A25-D669-4CA7-AEC4-3A65AD6458D7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589185-F889-48D4-BC1D-A9D6E4C43CCB}" type="pres">
      <dgm:prSet presAssocID="{33EC6A25-D669-4CA7-AEC4-3A65AD6458D7}" presName="parSh" presStyleLbl="node1" presStyleIdx="1" presStyleCnt="5"/>
      <dgm:spPr/>
      <dgm:t>
        <a:bodyPr/>
        <a:lstStyle/>
        <a:p>
          <a:endParaRPr lang="fr-FR"/>
        </a:p>
      </dgm:t>
    </dgm:pt>
    <dgm:pt modelId="{A3C98DD5-8D25-4828-BDB3-16100490E14E}" type="pres">
      <dgm:prSet presAssocID="{33EC6A25-D669-4CA7-AEC4-3A65AD6458D7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22A10D-2732-48FD-B574-1B36C1058C4A}" type="pres">
      <dgm:prSet presAssocID="{578FF5B6-4539-4814-824F-438CB0846897}" presName="sibTrans" presStyleLbl="sibTrans2D1" presStyleIdx="1" presStyleCnt="4"/>
      <dgm:spPr/>
      <dgm:t>
        <a:bodyPr/>
        <a:lstStyle/>
        <a:p>
          <a:endParaRPr lang="fr-FR"/>
        </a:p>
      </dgm:t>
    </dgm:pt>
    <dgm:pt modelId="{E2B04375-C4F4-4B33-93BB-AE41BF35B963}" type="pres">
      <dgm:prSet presAssocID="{578FF5B6-4539-4814-824F-438CB0846897}" presName="connTx" presStyleLbl="sibTrans2D1" presStyleIdx="1" presStyleCnt="4"/>
      <dgm:spPr/>
      <dgm:t>
        <a:bodyPr/>
        <a:lstStyle/>
        <a:p>
          <a:endParaRPr lang="fr-FR"/>
        </a:p>
      </dgm:t>
    </dgm:pt>
    <dgm:pt modelId="{A50EF41A-77BF-4F0B-B061-839C938F5630}" type="pres">
      <dgm:prSet presAssocID="{290F5C54-74D5-476F-8A57-3DEBC314DA24}" presName="composite" presStyleCnt="0"/>
      <dgm:spPr/>
    </dgm:pt>
    <dgm:pt modelId="{DE79A78E-D107-46F9-B9AF-C3D73BA96971}" type="pres">
      <dgm:prSet presAssocID="{290F5C54-74D5-476F-8A57-3DEBC314DA2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0016FB-8D74-4427-AB28-E75DFBB71F33}" type="pres">
      <dgm:prSet presAssocID="{290F5C54-74D5-476F-8A57-3DEBC314DA24}" presName="parSh" presStyleLbl="node1" presStyleIdx="2" presStyleCnt="5" custLinFactNeighborX="-1330" custLinFactNeighborY="720"/>
      <dgm:spPr/>
      <dgm:t>
        <a:bodyPr/>
        <a:lstStyle/>
        <a:p>
          <a:endParaRPr lang="fr-FR"/>
        </a:p>
      </dgm:t>
    </dgm:pt>
    <dgm:pt modelId="{7F7DC6F7-ADE5-4066-86B4-D2295CE3FE44}" type="pres">
      <dgm:prSet presAssocID="{290F5C54-74D5-476F-8A57-3DEBC314DA24}" presName="desTx" presStyleLbl="fgAcc1" presStyleIdx="2" presStyleCnt="5" custLinFactNeighborY="-56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7C9E7E-06CF-4BCE-96DA-A58CAA3049CE}" type="pres">
      <dgm:prSet presAssocID="{18310387-3AC5-46CC-B562-B0F1299D8AD8}" presName="sibTrans" presStyleLbl="sibTrans2D1" presStyleIdx="2" presStyleCnt="4"/>
      <dgm:spPr/>
      <dgm:t>
        <a:bodyPr/>
        <a:lstStyle/>
        <a:p>
          <a:endParaRPr lang="fr-FR"/>
        </a:p>
      </dgm:t>
    </dgm:pt>
    <dgm:pt modelId="{F3AD16F4-CA44-421F-89B5-B7048938E04E}" type="pres">
      <dgm:prSet presAssocID="{18310387-3AC5-46CC-B562-B0F1299D8AD8}" presName="connTx" presStyleLbl="sibTrans2D1" presStyleIdx="2" presStyleCnt="4"/>
      <dgm:spPr/>
      <dgm:t>
        <a:bodyPr/>
        <a:lstStyle/>
        <a:p>
          <a:endParaRPr lang="fr-FR"/>
        </a:p>
      </dgm:t>
    </dgm:pt>
    <dgm:pt modelId="{ACD018C7-A618-44B4-BDE3-08506A9A91F9}" type="pres">
      <dgm:prSet presAssocID="{D63858AA-CCFF-408E-A712-7B3CD2730A7C}" presName="composite" presStyleCnt="0"/>
      <dgm:spPr/>
    </dgm:pt>
    <dgm:pt modelId="{1017C5AB-AA2B-4DAA-9445-50F52A5460BA}" type="pres">
      <dgm:prSet presAssocID="{D63858AA-CCFF-408E-A712-7B3CD2730A7C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DF02FD-F101-404D-8E40-9591599AC4E0}" type="pres">
      <dgm:prSet presAssocID="{D63858AA-CCFF-408E-A712-7B3CD2730A7C}" presName="parSh" presStyleLbl="node1" presStyleIdx="3" presStyleCnt="5"/>
      <dgm:spPr/>
      <dgm:t>
        <a:bodyPr/>
        <a:lstStyle/>
        <a:p>
          <a:endParaRPr lang="fr-FR"/>
        </a:p>
      </dgm:t>
    </dgm:pt>
    <dgm:pt modelId="{A56B15FA-A88F-4D78-BE6D-33C70161377E}" type="pres">
      <dgm:prSet presAssocID="{D63858AA-CCFF-408E-A712-7B3CD2730A7C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A287F-5F35-47D6-92AF-2EFC1D1A119B}" type="pres">
      <dgm:prSet presAssocID="{04F0E755-4C7B-4AF8-BEDE-B8FB71EA4131}" presName="sibTrans" presStyleLbl="sibTrans2D1" presStyleIdx="3" presStyleCnt="4"/>
      <dgm:spPr/>
      <dgm:t>
        <a:bodyPr/>
        <a:lstStyle/>
        <a:p>
          <a:endParaRPr lang="fr-FR"/>
        </a:p>
      </dgm:t>
    </dgm:pt>
    <dgm:pt modelId="{26365576-4705-4339-AAEE-58E2C363C36A}" type="pres">
      <dgm:prSet presAssocID="{04F0E755-4C7B-4AF8-BEDE-B8FB71EA4131}" presName="connTx" presStyleLbl="sibTrans2D1" presStyleIdx="3" presStyleCnt="4"/>
      <dgm:spPr/>
      <dgm:t>
        <a:bodyPr/>
        <a:lstStyle/>
        <a:p>
          <a:endParaRPr lang="fr-FR"/>
        </a:p>
      </dgm:t>
    </dgm:pt>
    <dgm:pt modelId="{0D51A6CE-82EF-4AAA-816A-BC78D8B0D1C3}" type="pres">
      <dgm:prSet presAssocID="{E4D6472E-137C-415D-AFF0-2DDACB5F1421}" presName="composite" presStyleCnt="0"/>
      <dgm:spPr/>
    </dgm:pt>
    <dgm:pt modelId="{CBFB0074-CF64-44C5-9711-34BD85E31F88}" type="pres">
      <dgm:prSet presAssocID="{E4D6472E-137C-415D-AFF0-2DDACB5F1421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22A895-1F12-4DE7-8FA6-72FEACC959DE}" type="pres">
      <dgm:prSet presAssocID="{E4D6472E-137C-415D-AFF0-2DDACB5F1421}" presName="parSh" presStyleLbl="node1" presStyleIdx="4" presStyleCnt="5"/>
      <dgm:spPr/>
      <dgm:t>
        <a:bodyPr/>
        <a:lstStyle/>
        <a:p>
          <a:endParaRPr lang="fr-FR"/>
        </a:p>
      </dgm:t>
    </dgm:pt>
    <dgm:pt modelId="{21B28418-A1D8-4740-9C43-482837B57F3E}" type="pres">
      <dgm:prSet presAssocID="{E4D6472E-137C-415D-AFF0-2DDACB5F1421}" presName="desTx" presStyleLbl="fgAcc1" presStyleIdx="4" presStyleCnt="5">
        <dgm:presLayoutVars>
          <dgm:bulletEnabled val="1"/>
        </dgm:presLayoutVars>
      </dgm:prSet>
      <dgm:spPr>
        <a:ln>
          <a:noFill/>
        </a:ln>
      </dgm:spPr>
    </dgm:pt>
  </dgm:ptLst>
  <dgm:cxnLst>
    <dgm:cxn modelId="{3A88E157-05EA-4C89-A782-15E837771B7A}" srcId="{77C082F0-3327-4E27-8460-5B8920FF9F7D}" destId="{290F5C54-74D5-476F-8A57-3DEBC314DA24}" srcOrd="2" destOrd="0" parTransId="{02891100-570B-4659-8CB5-224A34AB9EB2}" sibTransId="{18310387-3AC5-46CC-B562-B0F1299D8AD8}"/>
    <dgm:cxn modelId="{42878E21-41B6-4ABF-BB69-91220FAD9E85}" srcId="{3D34023D-861F-476C-8B6C-C7A6150EAABE}" destId="{8B3540CA-2EAF-4ABB-87E8-FE568EDB9B00}" srcOrd="1" destOrd="0" parTransId="{322D35F8-94EE-4B55-BD2C-45886608A56B}" sibTransId="{0BFE9D62-437F-4A6F-B345-A7CAB09B9706}"/>
    <dgm:cxn modelId="{22A85B7A-45FF-46D3-81A4-32DBAC40DFA1}" type="presOf" srcId="{D63858AA-CCFF-408E-A712-7B3CD2730A7C}" destId="{8EDF02FD-F101-404D-8E40-9591599AC4E0}" srcOrd="1" destOrd="0" presId="urn:microsoft.com/office/officeart/2005/8/layout/process3"/>
    <dgm:cxn modelId="{B36179B3-BFEA-4431-B5C9-B8995FBC5FCF}" type="presOf" srcId="{6E8C0AE3-4813-4A88-B54D-504FBE5B2DDE}" destId="{D8113D7C-8BD7-40AA-A393-5771972ED2AA}" srcOrd="0" destOrd="0" presId="urn:microsoft.com/office/officeart/2005/8/layout/process3"/>
    <dgm:cxn modelId="{EAB06828-D348-4537-B4BC-6ED74F4A30BB}" type="presOf" srcId="{18310387-3AC5-46CC-B562-B0F1299D8AD8}" destId="{F3AD16F4-CA44-421F-89B5-B7048938E04E}" srcOrd="1" destOrd="0" presId="urn:microsoft.com/office/officeart/2005/8/layout/process3"/>
    <dgm:cxn modelId="{C4CF73F8-31BE-4F5D-B244-8BFF4A7C1DD9}" type="presOf" srcId="{8B3540CA-2EAF-4ABB-87E8-FE568EDB9B00}" destId="{A518B2C2-7B90-4178-91C1-EAF19808DC61}" srcOrd="0" destOrd="1" presId="urn:microsoft.com/office/officeart/2005/8/layout/process3"/>
    <dgm:cxn modelId="{DCB4FAD7-B4A2-4134-9756-0B77C6B842C3}" type="presOf" srcId="{D63858AA-CCFF-408E-A712-7B3CD2730A7C}" destId="{1017C5AB-AA2B-4DAA-9445-50F52A5460BA}" srcOrd="0" destOrd="0" presId="urn:microsoft.com/office/officeart/2005/8/layout/process3"/>
    <dgm:cxn modelId="{CB834ECC-0474-4DC8-BD10-1889AD340F74}" type="presOf" srcId="{3862FFC1-DF47-4C8B-9E49-9C7759C7C6EA}" destId="{7F7DC6F7-ADE5-4066-86B4-D2295CE3FE44}" srcOrd="0" destOrd="1" presId="urn:microsoft.com/office/officeart/2005/8/layout/process3"/>
    <dgm:cxn modelId="{A1D037E8-E314-405C-963D-77412B8FB1C2}" type="presOf" srcId="{506C0319-8C32-4139-9169-36837D5B1E8A}" destId="{A3C98DD5-8D25-4828-BDB3-16100490E14E}" srcOrd="0" destOrd="0" presId="urn:microsoft.com/office/officeart/2005/8/layout/process3"/>
    <dgm:cxn modelId="{8B61178F-06C4-4FFA-8936-3358A244C147}" type="presOf" srcId="{04F0E755-4C7B-4AF8-BEDE-B8FB71EA4131}" destId="{26365576-4705-4339-AAEE-58E2C363C36A}" srcOrd="1" destOrd="0" presId="urn:microsoft.com/office/officeart/2005/8/layout/process3"/>
    <dgm:cxn modelId="{64726BF7-6613-46CF-8665-BD285E436C07}" type="presOf" srcId="{578FF5B6-4539-4814-824F-438CB0846897}" destId="{1622A10D-2732-48FD-B574-1B36C1058C4A}" srcOrd="0" destOrd="0" presId="urn:microsoft.com/office/officeart/2005/8/layout/process3"/>
    <dgm:cxn modelId="{DEBB0764-0825-4D7B-899F-827686DED6B8}" type="presOf" srcId="{2DD17B80-A4B5-42AE-8F84-89F1BAE8F0A2}" destId="{A56B15FA-A88F-4D78-BE6D-33C70161377E}" srcOrd="0" destOrd="1" presId="urn:microsoft.com/office/officeart/2005/8/layout/process3"/>
    <dgm:cxn modelId="{1FDC95AC-CD0F-417D-A650-843BF5F4002F}" srcId="{D63858AA-CCFF-408E-A712-7B3CD2730A7C}" destId="{2DD17B80-A4B5-42AE-8F84-89F1BAE8F0A2}" srcOrd="1" destOrd="0" parTransId="{B3785957-300A-4493-AF7B-D8F33522287C}" sibTransId="{28604F33-1412-45A7-A063-3AF498B9F513}"/>
    <dgm:cxn modelId="{CE64385C-64F9-4CBA-B043-C68B365D4ECA}" srcId="{D63858AA-CCFF-408E-A712-7B3CD2730A7C}" destId="{D8F470AE-AF58-4524-B6D1-AA0E7BE27B21}" srcOrd="2" destOrd="0" parTransId="{2FA5CDFD-E94F-4D6B-8224-8D5419277976}" sibTransId="{2E21126C-4370-4766-AB14-2BF32CE41E72}"/>
    <dgm:cxn modelId="{729586F6-F76D-46E6-9CB5-AEE11EC8E52D}" type="presOf" srcId="{3D34023D-861F-476C-8B6C-C7A6150EAABE}" destId="{C4C2B024-68F4-43E5-A741-F0DA801EE9D4}" srcOrd="0" destOrd="0" presId="urn:microsoft.com/office/officeart/2005/8/layout/process3"/>
    <dgm:cxn modelId="{2EBEC950-23B6-4494-9960-C162BD86DBA8}" type="presOf" srcId="{3D34023D-861F-476C-8B6C-C7A6150EAABE}" destId="{2916325E-7302-4E44-BF2D-DBDBE5B3B40D}" srcOrd="1" destOrd="0" presId="urn:microsoft.com/office/officeart/2005/8/layout/process3"/>
    <dgm:cxn modelId="{D082A66A-350B-4D3C-9C5A-F19030C16713}" srcId="{77C082F0-3327-4E27-8460-5B8920FF9F7D}" destId="{D63858AA-CCFF-408E-A712-7B3CD2730A7C}" srcOrd="3" destOrd="0" parTransId="{2F03699A-9798-4BBE-BFA9-D42FD1F61832}" sibTransId="{04F0E755-4C7B-4AF8-BEDE-B8FB71EA4131}"/>
    <dgm:cxn modelId="{66EB8B20-EA0A-43B8-9BF7-24ECDB7CB721}" type="presOf" srcId="{578FF5B6-4539-4814-824F-438CB0846897}" destId="{E2B04375-C4F4-4B33-93BB-AE41BF35B963}" srcOrd="1" destOrd="0" presId="urn:microsoft.com/office/officeart/2005/8/layout/process3"/>
    <dgm:cxn modelId="{7CD2083E-FFAF-4BE1-A771-081CF949D94E}" type="presOf" srcId="{E4D6472E-137C-415D-AFF0-2DDACB5F1421}" destId="{CBFB0074-CF64-44C5-9711-34BD85E31F88}" srcOrd="0" destOrd="0" presId="urn:microsoft.com/office/officeart/2005/8/layout/process3"/>
    <dgm:cxn modelId="{036F306D-EF72-4012-8D32-8390B34E3A2C}" type="presOf" srcId="{E4D6472E-137C-415D-AFF0-2DDACB5F1421}" destId="{E122A895-1F12-4DE7-8FA6-72FEACC959DE}" srcOrd="1" destOrd="0" presId="urn:microsoft.com/office/officeart/2005/8/layout/process3"/>
    <dgm:cxn modelId="{C3E087CA-4265-4701-88DA-8F424216FF44}" srcId="{3D34023D-861F-476C-8B6C-C7A6150EAABE}" destId="{B694B445-59AE-4017-AC85-86FACB4FF385}" srcOrd="0" destOrd="0" parTransId="{481893F1-8EB1-4531-8F36-BEB46DC1227B}" sibTransId="{0B6C1D2F-4E50-4A07-8B6D-C235370E0E36}"/>
    <dgm:cxn modelId="{D784E398-D903-4D9F-82A3-E906ACB70B0E}" type="presOf" srcId="{B694B445-59AE-4017-AC85-86FACB4FF385}" destId="{A518B2C2-7B90-4178-91C1-EAF19808DC61}" srcOrd="0" destOrd="0" presId="urn:microsoft.com/office/officeart/2005/8/layout/process3"/>
    <dgm:cxn modelId="{0AD95A75-9147-4A49-900C-5A03D27CC38D}" type="presOf" srcId="{6E8C0AE3-4813-4A88-B54D-504FBE5B2DDE}" destId="{F5BBA91A-8859-4F1F-A2C5-A844DD431513}" srcOrd="1" destOrd="0" presId="urn:microsoft.com/office/officeart/2005/8/layout/process3"/>
    <dgm:cxn modelId="{D5D77AE7-A2B8-4E31-9AA1-AEE63579758B}" srcId="{D63858AA-CCFF-408E-A712-7B3CD2730A7C}" destId="{AE56FC75-092B-4038-BFB9-5E5A31E16E25}" srcOrd="0" destOrd="0" parTransId="{40E3EB2F-4F1C-4B62-830C-62954B2AC191}" sibTransId="{6F92B095-9311-4B9F-A740-073481692B86}"/>
    <dgm:cxn modelId="{779488FA-9B24-4F8C-B5C5-2DCF1970AEDA}" srcId="{290F5C54-74D5-476F-8A57-3DEBC314DA24}" destId="{3862FFC1-DF47-4C8B-9E49-9C7759C7C6EA}" srcOrd="1" destOrd="0" parTransId="{447626B8-F28D-4AC4-87A5-1FCD38B8BAAA}" sibTransId="{CF92F2A7-A2BB-4340-845E-376C479CDF1B}"/>
    <dgm:cxn modelId="{7B6CCBFF-6CC4-40EE-A57C-276202C8F00D}" type="presOf" srcId="{D8F470AE-AF58-4524-B6D1-AA0E7BE27B21}" destId="{A56B15FA-A88F-4D78-BE6D-33C70161377E}" srcOrd="0" destOrd="2" presId="urn:microsoft.com/office/officeart/2005/8/layout/process3"/>
    <dgm:cxn modelId="{7477145A-E73F-4434-801F-534446A158E2}" srcId="{77C082F0-3327-4E27-8460-5B8920FF9F7D}" destId="{E4D6472E-137C-415D-AFF0-2DDACB5F1421}" srcOrd="4" destOrd="0" parTransId="{75507BC2-0E9E-4EEE-B0C0-95B71CC59277}" sibTransId="{4006912A-4496-40ED-900E-A1276F08C93E}"/>
    <dgm:cxn modelId="{9AFE994A-BF7A-4CD8-BAD0-BCD66E9EBA22}" type="presOf" srcId="{18310387-3AC5-46CC-B562-B0F1299D8AD8}" destId="{027C9E7E-06CF-4BCE-96DA-A58CAA3049CE}" srcOrd="0" destOrd="0" presId="urn:microsoft.com/office/officeart/2005/8/layout/process3"/>
    <dgm:cxn modelId="{1D991846-2B5C-446B-B77C-EC025D51E71D}" type="presOf" srcId="{AE56FC75-092B-4038-BFB9-5E5A31E16E25}" destId="{A56B15FA-A88F-4D78-BE6D-33C70161377E}" srcOrd="0" destOrd="0" presId="urn:microsoft.com/office/officeart/2005/8/layout/process3"/>
    <dgm:cxn modelId="{6EB58074-C36D-403D-B37D-F43E678C7E76}" srcId="{33EC6A25-D669-4CA7-AEC4-3A65AD6458D7}" destId="{506C0319-8C32-4139-9169-36837D5B1E8A}" srcOrd="0" destOrd="0" parTransId="{F8864EC2-4634-4772-8748-D3D31C59F16D}" sibTransId="{EC613382-6B38-4683-9782-4975B1542208}"/>
    <dgm:cxn modelId="{CF8CD423-45C2-4C66-9AC2-459473046F4A}" srcId="{290F5C54-74D5-476F-8A57-3DEBC314DA24}" destId="{028C4D2A-D7D3-4423-80CE-968E6788ECD6}" srcOrd="0" destOrd="0" parTransId="{61A8DD62-B09E-4C32-86E3-362DE9B73501}" sibTransId="{E9273638-8757-4DEF-97BB-8E5263FF9C47}"/>
    <dgm:cxn modelId="{AF6B6860-E42C-4456-B18C-53AB9C971430}" type="presOf" srcId="{04F0E755-4C7B-4AF8-BEDE-B8FB71EA4131}" destId="{3E1A287F-5F35-47D6-92AF-2EFC1D1A119B}" srcOrd="0" destOrd="0" presId="urn:microsoft.com/office/officeart/2005/8/layout/process3"/>
    <dgm:cxn modelId="{51B63983-5BB4-4BD1-ACB1-17E9885A1C47}" type="presOf" srcId="{290F5C54-74D5-476F-8A57-3DEBC314DA24}" destId="{DE79A78E-D107-46F9-B9AF-C3D73BA96971}" srcOrd="0" destOrd="0" presId="urn:microsoft.com/office/officeart/2005/8/layout/process3"/>
    <dgm:cxn modelId="{B9493409-0AEE-4F1D-A66D-4E4B083316F1}" srcId="{77C082F0-3327-4E27-8460-5B8920FF9F7D}" destId="{33EC6A25-D669-4CA7-AEC4-3A65AD6458D7}" srcOrd="1" destOrd="0" parTransId="{F0A21B7A-47A9-4141-BEBA-DAD72A55B66F}" sibTransId="{578FF5B6-4539-4814-824F-438CB0846897}"/>
    <dgm:cxn modelId="{171D5079-5562-4B34-8F4E-33EB4B4F2FD3}" srcId="{77C082F0-3327-4E27-8460-5B8920FF9F7D}" destId="{3D34023D-861F-476C-8B6C-C7A6150EAABE}" srcOrd="0" destOrd="0" parTransId="{3A352993-F7A1-47FD-B21E-B57C5DB9EBB6}" sibTransId="{6E8C0AE3-4813-4A88-B54D-504FBE5B2DDE}"/>
    <dgm:cxn modelId="{E3675490-6B70-47D6-99A9-B0680743D618}" type="presOf" srcId="{33EC6A25-D669-4CA7-AEC4-3A65AD6458D7}" destId="{0A589185-F889-48D4-BC1D-A9D6E4C43CCB}" srcOrd="1" destOrd="0" presId="urn:microsoft.com/office/officeart/2005/8/layout/process3"/>
    <dgm:cxn modelId="{2D93D597-B340-4726-BB4B-373815D41AFF}" type="presOf" srcId="{028C4D2A-D7D3-4423-80CE-968E6788ECD6}" destId="{7F7DC6F7-ADE5-4066-86B4-D2295CE3FE44}" srcOrd="0" destOrd="0" presId="urn:microsoft.com/office/officeart/2005/8/layout/process3"/>
    <dgm:cxn modelId="{0F1170C1-4246-4CD6-80E4-0A09A33E1CF9}" type="presOf" srcId="{77C082F0-3327-4E27-8460-5B8920FF9F7D}" destId="{C71FDA68-1D79-4522-B81F-C23936066709}" srcOrd="0" destOrd="0" presId="urn:microsoft.com/office/officeart/2005/8/layout/process3"/>
    <dgm:cxn modelId="{273F22B5-3D52-4B3E-85E3-622947A1BB5D}" type="presOf" srcId="{33EC6A25-D669-4CA7-AEC4-3A65AD6458D7}" destId="{F75EEEE8-7A6A-4B9F-99E8-BB267A22DAD2}" srcOrd="0" destOrd="0" presId="urn:microsoft.com/office/officeart/2005/8/layout/process3"/>
    <dgm:cxn modelId="{E180995F-4B9A-41FA-ADB9-CD319645F9AC}" type="presOf" srcId="{290F5C54-74D5-476F-8A57-3DEBC314DA24}" destId="{BF0016FB-8D74-4427-AB28-E75DFBB71F33}" srcOrd="1" destOrd="0" presId="urn:microsoft.com/office/officeart/2005/8/layout/process3"/>
    <dgm:cxn modelId="{0AFABB68-68F4-4E62-BCF7-C3E041D734A0}" type="presParOf" srcId="{C71FDA68-1D79-4522-B81F-C23936066709}" destId="{8E5BEA4D-A93B-4181-B8BE-12AE24E64817}" srcOrd="0" destOrd="0" presId="urn:microsoft.com/office/officeart/2005/8/layout/process3"/>
    <dgm:cxn modelId="{23CD52EF-D544-47D1-A4D7-8CBD56F33C70}" type="presParOf" srcId="{8E5BEA4D-A93B-4181-B8BE-12AE24E64817}" destId="{C4C2B024-68F4-43E5-A741-F0DA801EE9D4}" srcOrd="0" destOrd="0" presId="urn:microsoft.com/office/officeart/2005/8/layout/process3"/>
    <dgm:cxn modelId="{011FBE68-3A6A-42EC-8F91-8166B073D7C2}" type="presParOf" srcId="{8E5BEA4D-A93B-4181-B8BE-12AE24E64817}" destId="{2916325E-7302-4E44-BF2D-DBDBE5B3B40D}" srcOrd="1" destOrd="0" presId="urn:microsoft.com/office/officeart/2005/8/layout/process3"/>
    <dgm:cxn modelId="{196E586D-377F-4FCF-8845-DEE8EF6A90A1}" type="presParOf" srcId="{8E5BEA4D-A93B-4181-B8BE-12AE24E64817}" destId="{A518B2C2-7B90-4178-91C1-EAF19808DC61}" srcOrd="2" destOrd="0" presId="urn:microsoft.com/office/officeart/2005/8/layout/process3"/>
    <dgm:cxn modelId="{6924E3FA-642C-4ABD-A221-08122DDD0F8E}" type="presParOf" srcId="{C71FDA68-1D79-4522-B81F-C23936066709}" destId="{D8113D7C-8BD7-40AA-A393-5771972ED2AA}" srcOrd="1" destOrd="0" presId="urn:microsoft.com/office/officeart/2005/8/layout/process3"/>
    <dgm:cxn modelId="{A30EE0F5-1E75-4DE1-9DED-D9B458ADA25E}" type="presParOf" srcId="{D8113D7C-8BD7-40AA-A393-5771972ED2AA}" destId="{F5BBA91A-8859-4F1F-A2C5-A844DD431513}" srcOrd="0" destOrd="0" presId="urn:microsoft.com/office/officeart/2005/8/layout/process3"/>
    <dgm:cxn modelId="{394D1CC2-6A6F-4CAD-9D6B-79293AB57FF7}" type="presParOf" srcId="{C71FDA68-1D79-4522-B81F-C23936066709}" destId="{0B5BBB46-6784-4CCB-8F28-8DFB80DF8DD1}" srcOrd="2" destOrd="0" presId="urn:microsoft.com/office/officeart/2005/8/layout/process3"/>
    <dgm:cxn modelId="{030E25B3-9CAA-4D0D-9ED2-033BF265D78F}" type="presParOf" srcId="{0B5BBB46-6784-4CCB-8F28-8DFB80DF8DD1}" destId="{F75EEEE8-7A6A-4B9F-99E8-BB267A22DAD2}" srcOrd="0" destOrd="0" presId="urn:microsoft.com/office/officeart/2005/8/layout/process3"/>
    <dgm:cxn modelId="{150D6441-1A7A-4BE0-B134-11482F0B3DEE}" type="presParOf" srcId="{0B5BBB46-6784-4CCB-8F28-8DFB80DF8DD1}" destId="{0A589185-F889-48D4-BC1D-A9D6E4C43CCB}" srcOrd="1" destOrd="0" presId="urn:microsoft.com/office/officeart/2005/8/layout/process3"/>
    <dgm:cxn modelId="{5E227CB6-5792-428C-8512-7343D459FEF7}" type="presParOf" srcId="{0B5BBB46-6784-4CCB-8F28-8DFB80DF8DD1}" destId="{A3C98DD5-8D25-4828-BDB3-16100490E14E}" srcOrd="2" destOrd="0" presId="urn:microsoft.com/office/officeart/2005/8/layout/process3"/>
    <dgm:cxn modelId="{C568E339-7D3D-4082-A687-865C7D3FCD36}" type="presParOf" srcId="{C71FDA68-1D79-4522-B81F-C23936066709}" destId="{1622A10D-2732-48FD-B574-1B36C1058C4A}" srcOrd="3" destOrd="0" presId="urn:microsoft.com/office/officeart/2005/8/layout/process3"/>
    <dgm:cxn modelId="{A32700C6-7A13-4409-8E23-C755A3837A4D}" type="presParOf" srcId="{1622A10D-2732-48FD-B574-1B36C1058C4A}" destId="{E2B04375-C4F4-4B33-93BB-AE41BF35B963}" srcOrd="0" destOrd="0" presId="urn:microsoft.com/office/officeart/2005/8/layout/process3"/>
    <dgm:cxn modelId="{566A3345-3134-41D8-9FF1-616965660046}" type="presParOf" srcId="{C71FDA68-1D79-4522-B81F-C23936066709}" destId="{A50EF41A-77BF-4F0B-B061-839C938F5630}" srcOrd="4" destOrd="0" presId="urn:microsoft.com/office/officeart/2005/8/layout/process3"/>
    <dgm:cxn modelId="{8297B1E1-8A51-4CB2-8718-5A397C73C2ED}" type="presParOf" srcId="{A50EF41A-77BF-4F0B-B061-839C938F5630}" destId="{DE79A78E-D107-46F9-B9AF-C3D73BA96971}" srcOrd="0" destOrd="0" presId="urn:microsoft.com/office/officeart/2005/8/layout/process3"/>
    <dgm:cxn modelId="{1FDE2112-2136-4686-A3ED-7FCCEC42FF89}" type="presParOf" srcId="{A50EF41A-77BF-4F0B-B061-839C938F5630}" destId="{BF0016FB-8D74-4427-AB28-E75DFBB71F33}" srcOrd="1" destOrd="0" presId="urn:microsoft.com/office/officeart/2005/8/layout/process3"/>
    <dgm:cxn modelId="{6C17735D-8C50-4C69-B266-9AB3B022B01B}" type="presParOf" srcId="{A50EF41A-77BF-4F0B-B061-839C938F5630}" destId="{7F7DC6F7-ADE5-4066-86B4-D2295CE3FE44}" srcOrd="2" destOrd="0" presId="urn:microsoft.com/office/officeart/2005/8/layout/process3"/>
    <dgm:cxn modelId="{FFE624AC-2387-4027-8EB7-93B5C6176123}" type="presParOf" srcId="{C71FDA68-1D79-4522-B81F-C23936066709}" destId="{027C9E7E-06CF-4BCE-96DA-A58CAA3049CE}" srcOrd="5" destOrd="0" presId="urn:microsoft.com/office/officeart/2005/8/layout/process3"/>
    <dgm:cxn modelId="{5FE30B67-77FF-4BE0-A298-B62F1A0FD92D}" type="presParOf" srcId="{027C9E7E-06CF-4BCE-96DA-A58CAA3049CE}" destId="{F3AD16F4-CA44-421F-89B5-B7048938E04E}" srcOrd="0" destOrd="0" presId="urn:microsoft.com/office/officeart/2005/8/layout/process3"/>
    <dgm:cxn modelId="{59BD70F9-B009-4465-975F-7E42ED684F62}" type="presParOf" srcId="{C71FDA68-1D79-4522-B81F-C23936066709}" destId="{ACD018C7-A618-44B4-BDE3-08506A9A91F9}" srcOrd="6" destOrd="0" presId="urn:microsoft.com/office/officeart/2005/8/layout/process3"/>
    <dgm:cxn modelId="{42B45EA9-1E6B-4F9D-9C0E-439C3D0F53FE}" type="presParOf" srcId="{ACD018C7-A618-44B4-BDE3-08506A9A91F9}" destId="{1017C5AB-AA2B-4DAA-9445-50F52A5460BA}" srcOrd="0" destOrd="0" presId="urn:microsoft.com/office/officeart/2005/8/layout/process3"/>
    <dgm:cxn modelId="{D3CEC215-3EE6-44A9-89DD-3861A4C1F5B7}" type="presParOf" srcId="{ACD018C7-A618-44B4-BDE3-08506A9A91F9}" destId="{8EDF02FD-F101-404D-8E40-9591599AC4E0}" srcOrd="1" destOrd="0" presId="urn:microsoft.com/office/officeart/2005/8/layout/process3"/>
    <dgm:cxn modelId="{8CAFB956-1366-41CC-AC6A-9B71C351EFFB}" type="presParOf" srcId="{ACD018C7-A618-44B4-BDE3-08506A9A91F9}" destId="{A56B15FA-A88F-4D78-BE6D-33C70161377E}" srcOrd="2" destOrd="0" presId="urn:microsoft.com/office/officeart/2005/8/layout/process3"/>
    <dgm:cxn modelId="{F02D9141-45ED-46EB-92D6-866E1A1A4A58}" type="presParOf" srcId="{C71FDA68-1D79-4522-B81F-C23936066709}" destId="{3E1A287F-5F35-47D6-92AF-2EFC1D1A119B}" srcOrd="7" destOrd="0" presId="urn:microsoft.com/office/officeart/2005/8/layout/process3"/>
    <dgm:cxn modelId="{504E41F7-A8E2-427B-BEE8-098814E06B43}" type="presParOf" srcId="{3E1A287F-5F35-47D6-92AF-2EFC1D1A119B}" destId="{26365576-4705-4339-AAEE-58E2C363C36A}" srcOrd="0" destOrd="0" presId="urn:microsoft.com/office/officeart/2005/8/layout/process3"/>
    <dgm:cxn modelId="{1B7C4475-FE2E-45C5-8D3C-9E461782D673}" type="presParOf" srcId="{C71FDA68-1D79-4522-B81F-C23936066709}" destId="{0D51A6CE-82EF-4AAA-816A-BC78D8B0D1C3}" srcOrd="8" destOrd="0" presId="urn:microsoft.com/office/officeart/2005/8/layout/process3"/>
    <dgm:cxn modelId="{C57CFF50-5E30-41B4-A385-790E1EA3C685}" type="presParOf" srcId="{0D51A6CE-82EF-4AAA-816A-BC78D8B0D1C3}" destId="{CBFB0074-CF64-44C5-9711-34BD85E31F88}" srcOrd="0" destOrd="0" presId="urn:microsoft.com/office/officeart/2005/8/layout/process3"/>
    <dgm:cxn modelId="{FE5435A4-049C-4F2A-BFA5-AE6B52D8960D}" type="presParOf" srcId="{0D51A6CE-82EF-4AAA-816A-BC78D8B0D1C3}" destId="{E122A895-1F12-4DE7-8FA6-72FEACC959DE}" srcOrd="1" destOrd="0" presId="urn:microsoft.com/office/officeart/2005/8/layout/process3"/>
    <dgm:cxn modelId="{10468604-C460-4F15-8B8F-AFFE5ADC9D88}" type="presParOf" srcId="{0D51A6CE-82EF-4AAA-816A-BC78D8B0D1C3}" destId="{21B28418-A1D8-4740-9C43-482837B57F3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C1C0B1-2C82-468F-9E6C-2DAAA842A521}" type="doc">
      <dgm:prSet loTypeId="urn:microsoft.com/office/officeart/2005/8/layout/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C5D2714-3C83-4B9C-B773-5B488A03D1D9}">
      <dgm:prSet phldrT="[Texte]"/>
      <dgm:spPr/>
      <dgm:t>
        <a:bodyPr/>
        <a:lstStyle/>
        <a:p>
          <a:r>
            <a:rPr lang="fr-FR" dirty="0"/>
            <a:t>Collecte de cas d’utilisation</a:t>
          </a:r>
        </a:p>
      </dgm:t>
    </dgm:pt>
    <dgm:pt modelId="{151F8367-C65C-4821-9BD7-AD1188FCC0A0}" type="parTrans" cxnId="{38D498F0-5DDB-4B3C-B1A8-AA829404F6E1}">
      <dgm:prSet/>
      <dgm:spPr/>
      <dgm:t>
        <a:bodyPr/>
        <a:lstStyle/>
        <a:p>
          <a:endParaRPr lang="fr-FR"/>
        </a:p>
      </dgm:t>
    </dgm:pt>
    <dgm:pt modelId="{4214768F-CA84-45C5-96EE-5ED5D46E6B72}" type="sibTrans" cxnId="{38D498F0-5DDB-4B3C-B1A8-AA829404F6E1}">
      <dgm:prSet/>
      <dgm:spPr/>
      <dgm:t>
        <a:bodyPr/>
        <a:lstStyle/>
        <a:p>
          <a:endParaRPr lang="fr-FR"/>
        </a:p>
      </dgm:t>
    </dgm:pt>
    <dgm:pt modelId="{FC1F8899-3C5A-4DD3-B9AF-85F45005D588}">
      <dgm:prSet phldrT="[Texte]"/>
      <dgm:spPr/>
      <dgm:t>
        <a:bodyPr/>
        <a:lstStyle/>
        <a:p>
          <a:r>
            <a:rPr lang="fr-FR" dirty="0"/>
            <a:t>IDCC17 workshop</a:t>
          </a:r>
        </a:p>
      </dgm:t>
    </dgm:pt>
    <dgm:pt modelId="{DEE7F381-625B-4344-9482-ABD4FE561E28}" type="parTrans" cxnId="{DE610EB1-810F-4D67-967C-636D94335A00}">
      <dgm:prSet/>
      <dgm:spPr/>
      <dgm:t>
        <a:bodyPr/>
        <a:lstStyle/>
        <a:p>
          <a:endParaRPr lang="fr-FR"/>
        </a:p>
      </dgm:t>
    </dgm:pt>
    <dgm:pt modelId="{53751022-A49A-4991-9C19-376E900AB081}" type="sibTrans" cxnId="{DE610EB1-810F-4D67-967C-636D94335A00}">
      <dgm:prSet/>
      <dgm:spPr/>
      <dgm:t>
        <a:bodyPr/>
        <a:lstStyle/>
        <a:p>
          <a:endParaRPr lang="fr-FR"/>
        </a:p>
      </dgm:t>
    </dgm:pt>
    <dgm:pt modelId="{2C64E3D5-7D20-4365-8EE1-30F0A210A67B}">
      <dgm:prSet phldrT="[Texte]"/>
      <dgm:spPr/>
      <dgm:t>
        <a:bodyPr/>
        <a:lstStyle/>
        <a:p>
          <a:r>
            <a:rPr lang="fr-FR" dirty="0"/>
            <a:t>DMP CS WG </a:t>
          </a:r>
        </a:p>
      </dgm:t>
    </dgm:pt>
    <dgm:pt modelId="{3B2472D3-1B92-46D0-BFA7-0546D63CF66C}" type="parTrans" cxnId="{4C0901C8-32E9-4DF5-8BFD-5C8BC07F7200}">
      <dgm:prSet/>
      <dgm:spPr/>
      <dgm:t>
        <a:bodyPr/>
        <a:lstStyle/>
        <a:p>
          <a:endParaRPr lang="fr-FR"/>
        </a:p>
      </dgm:t>
    </dgm:pt>
    <dgm:pt modelId="{91175711-2442-4647-A769-D60598DB6FD8}" type="sibTrans" cxnId="{4C0901C8-32E9-4DF5-8BFD-5C8BC07F7200}">
      <dgm:prSet/>
      <dgm:spPr/>
      <dgm:t>
        <a:bodyPr/>
        <a:lstStyle/>
        <a:p>
          <a:endParaRPr lang="fr-FR"/>
        </a:p>
      </dgm:t>
    </dgm:pt>
    <dgm:pt modelId="{73793E6D-FA2E-43AF-9AB5-89F37E1203C6}">
      <dgm:prSet phldrT="[Texte]"/>
      <dgm:spPr/>
      <dgm:t>
        <a:bodyPr/>
        <a:lstStyle/>
        <a:p>
          <a:r>
            <a:rPr lang="fr-FR" dirty="0"/>
            <a:t>Enquête en ligne</a:t>
          </a:r>
        </a:p>
      </dgm:t>
    </dgm:pt>
    <dgm:pt modelId="{3ADFFD70-34D7-43A4-8699-2725C43898CC}" type="parTrans" cxnId="{02F65B53-D713-4DE6-9D3F-5C6C719D896D}">
      <dgm:prSet/>
      <dgm:spPr/>
      <dgm:t>
        <a:bodyPr/>
        <a:lstStyle/>
        <a:p>
          <a:endParaRPr lang="fr-FR"/>
        </a:p>
      </dgm:t>
    </dgm:pt>
    <dgm:pt modelId="{D02B9383-9805-4149-9F37-7FE5E48F1C28}" type="sibTrans" cxnId="{02F65B53-D713-4DE6-9D3F-5C6C719D896D}">
      <dgm:prSet/>
      <dgm:spPr/>
      <dgm:t>
        <a:bodyPr/>
        <a:lstStyle/>
        <a:p>
          <a:endParaRPr lang="fr-FR"/>
        </a:p>
      </dgm:t>
    </dgm:pt>
    <dgm:pt modelId="{50B563EE-A5CF-44C7-BF66-65A6671DB187}">
      <dgm:prSet phldrT="[Texte]"/>
      <dgm:spPr/>
      <dgm:t>
        <a:bodyPr/>
        <a:lstStyle/>
        <a:p>
          <a:r>
            <a:rPr lang="fr-FR" dirty="0"/>
            <a:t>Consultation plénière RDA Berlin</a:t>
          </a:r>
        </a:p>
      </dgm:t>
    </dgm:pt>
    <dgm:pt modelId="{8073BFE8-3096-4728-BA68-D31C9C45543F}" type="parTrans" cxnId="{05899BEC-02DF-4C6E-8DE9-A85519DCB505}">
      <dgm:prSet/>
      <dgm:spPr/>
      <dgm:t>
        <a:bodyPr/>
        <a:lstStyle/>
        <a:p>
          <a:endParaRPr lang="fr-FR"/>
        </a:p>
      </dgm:t>
    </dgm:pt>
    <dgm:pt modelId="{3234AD3A-EFB9-4525-B551-83720E04285D}" type="sibTrans" cxnId="{05899BEC-02DF-4C6E-8DE9-A85519DCB505}">
      <dgm:prSet/>
      <dgm:spPr/>
      <dgm:t>
        <a:bodyPr/>
        <a:lstStyle/>
        <a:p>
          <a:endParaRPr lang="fr-FR"/>
        </a:p>
      </dgm:t>
    </dgm:pt>
    <dgm:pt modelId="{3B80F640-6FE8-4007-862F-4CEB8FC51808}">
      <dgm:prSet/>
      <dgm:spPr/>
      <dgm:t>
        <a:bodyPr/>
        <a:lstStyle/>
        <a:p>
          <a:r>
            <a:rPr lang="fr-FR" dirty="0"/>
            <a:t>Lancement du groupe</a:t>
          </a:r>
        </a:p>
      </dgm:t>
    </dgm:pt>
    <dgm:pt modelId="{D613B50A-154C-4D39-8490-506004900EAB}" type="parTrans" cxnId="{85E79970-EBA3-4451-B0DB-D05BD164129D}">
      <dgm:prSet/>
      <dgm:spPr/>
      <dgm:t>
        <a:bodyPr/>
        <a:lstStyle/>
        <a:p>
          <a:endParaRPr lang="fr-FR"/>
        </a:p>
      </dgm:t>
    </dgm:pt>
    <dgm:pt modelId="{ED61898C-C13D-48B7-B645-26DD3CD4736E}" type="sibTrans" cxnId="{85E79970-EBA3-4451-B0DB-D05BD164129D}">
      <dgm:prSet/>
      <dgm:spPr/>
      <dgm:t>
        <a:bodyPr/>
        <a:lstStyle/>
        <a:p>
          <a:endParaRPr lang="fr-FR"/>
        </a:p>
      </dgm:t>
    </dgm:pt>
    <dgm:pt modelId="{4DDD8E45-59E9-4EEC-A8B8-6959E8B09902}">
      <dgm:prSet/>
      <dgm:spPr/>
      <dgm:t>
        <a:bodyPr/>
        <a:lstStyle/>
        <a:p>
          <a:r>
            <a:rPr lang="fr-FR" dirty="0"/>
            <a:t>Vote sur les cas d’utilisation à approfondir</a:t>
          </a:r>
        </a:p>
      </dgm:t>
    </dgm:pt>
    <dgm:pt modelId="{505159A7-3D4E-4BD5-8F61-B86D803179EE}" type="parTrans" cxnId="{3B6887DC-0605-46AF-8E76-890E18DBE34F}">
      <dgm:prSet/>
      <dgm:spPr/>
      <dgm:t>
        <a:bodyPr/>
        <a:lstStyle/>
        <a:p>
          <a:endParaRPr lang="fr-FR"/>
        </a:p>
      </dgm:t>
    </dgm:pt>
    <dgm:pt modelId="{E405916F-0096-472D-9F58-BB34D2C645B9}" type="sibTrans" cxnId="{3B6887DC-0605-46AF-8E76-890E18DBE34F}">
      <dgm:prSet/>
      <dgm:spPr/>
      <dgm:t>
        <a:bodyPr/>
        <a:lstStyle/>
        <a:p>
          <a:endParaRPr lang="fr-FR"/>
        </a:p>
      </dgm:t>
    </dgm:pt>
    <dgm:pt modelId="{DB79FB47-4791-45CE-962A-67252386C197}">
      <dgm:prSet/>
      <dgm:spPr/>
      <dgm:t>
        <a:bodyPr/>
        <a:lstStyle/>
        <a:p>
          <a:r>
            <a:rPr lang="fr-FR" dirty="0"/>
            <a:t>Préparation de l’enquête par </a:t>
          </a:r>
          <a:r>
            <a:rPr lang="fr-FR" dirty="0" err="1"/>
            <a:t>co</a:t>
          </a:r>
          <a:r>
            <a:rPr lang="fr-FR" dirty="0"/>
            <a:t>-animateurs</a:t>
          </a:r>
        </a:p>
      </dgm:t>
    </dgm:pt>
    <dgm:pt modelId="{B52B6B59-28BF-4D88-BC62-821A16398F90}" type="parTrans" cxnId="{B7B3C205-6798-4848-AA10-C0846310D910}">
      <dgm:prSet/>
      <dgm:spPr/>
      <dgm:t>
        <a:bodyPr/>
        <a:lstStyle/>
        <a:p>
          <a:endParaRPr lang="fr-FR"/>
        </a:p>
      </dgm:t>
    </dgm:pt>
    <dgm:pt modelId="{547360EC-A5FE-4ECB-B39C-8E352309BEE0}" type="sibTrans" cxnId="{B7B3C205-6798-4848-AA10-C0846310D910}">
      <dgm:prSet/>
      <dgm:spPr/>
      <dgm:t>
        <a:bodyPr/>
        <a:lstStyle/>
        <a:p>
          <a:endParaRPr lang="fr-FR"/>
        </a:p>
      </dgm:t>
    </dgm:pt>
    <dgm:pt modelId="{E01D7DE2-D3C3-4CAB-9C8D-23FD7BF23906}">
      <dgm:prSet/>
      <dgm:spPr>
        <a:noFill/>
      </dgm:spPr>
      <dgm:t>
        <a:bodyPr/>
        <a:lstStyle/>
        <a:p>
          <a:endParaRPr lang="fr-FR" dirty="0"/>
        </a:p>
      </dgm:t>
    </dgm:pt>
    <dgm:pt modelId="{F77682CA-8F84-4882-A529-6894465B7C7B}" type="sibTrans" cxnId="{674F7F5A-3E49-45D9-8DBB-EBBF429EAEE0}">
      <dgm:prSet/>
      <dgm:spPr/>
      <dgm:t>
        <a:bodyPr/>
        <a:lstStyle/>
        <a:p>
          <a:endParaRPr lang="fr-FR"/>
        </a:p>
      </dgm:t>
    </dgm:pt>
    <dgm:pt modelId="{0993443A-FBF7-4713-B348-7D0721ED11C0}" type="parTrans" cxnId="{674F7F5A-3E49-45D9-8DBB-EBBF429EAEE0}">
      <dgm:prSet/>
      <dgm:spPr/>
      <dgm:t>
        <a:bodyPr/>
        <a:lstStyle/>
        <a:p>
          <a:endParaRPr lang="fr-FR"/>
        </a:p>
      </dgm:t>
    </dgm:pt>
    <dgm:pt modelId="{5B70DD46-1038-4E7D-83E7-EAB056BC81F2}">
      <dgm:prSet/>
      <dgm:spPr/>
      <dgm:t>
        <a:bodyPr/>
        <a:lstStyle/>
        <a:p>
          <a:r>
            <a:rPr lang="fr-FR" dirty="0"/>
            <a:t>Pilote revu par collègues</a:t>
          </a:r>
        </a:p>
      </dgm:t>
    </dgm:pt>
    <dgm:pt modelId="{A409998A-1686-42AA-9D03-37A7CEC8F79E}" type="parTrans" cxnId="{DB64548E-4C14-4366-B0B3-07E360654984}">
      <dgm:prSet/>
      <dgm:spPr/>
      <dgm:t>
        <a:bodyPr/>
        <a:lstStyle/>
        <a:p>
          <a:endParaRPr lang="fr-FR"/>
        </a:p>
      </dgm:t>
    </dgm:pt>
    <dgm:pt modelId="{D9D5FC08-27BE-412E-9CA6-1B7CD66A3DE2}" type="sibTrans" cxnId="{DB64548E-4C14-4366-B0B3-07E360654984}">
      <dgm:prSet/>
      <dgm:spPr/>
      <dgm:t>
        <a:bodyPr/>
        <a:lstStyle/>
        <a:p>
          <a:endParaRPr lang="fr-FR"/>
        </a:p>
      </dgm:t>
    </dgm:pt>
    <dgm:pt modelId="{68F3159E-4BAF-4207-A127-961A32630E03}" type="pres">
      <dgm:prSet presAssocID="{BBC1C0B1-2C82-468F-9E6C-2DAAA842A5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EB10FF6-5FCA-4538-8045-01C3A8F406BA}" type="pres">
      <dgm:prSet presAssocID="{9C5D2714-3C83-4B9C-B773-5B488A03D1D9}" presName="composite" presStyleCnt="0"/>
      <dgm:spPr/>
    </dgm:pt>
    <dgm:pt modelId="{2BB2D421-199B-41C6-BF6B-16BA3200D28E}" type="pres">
      <dgm:prSet presAssocID="{9C5D2714-3C83-4B9C-B773-5B488A03D1D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6D0F8-0A25-4803-81A1-EB91CDBB94DA}" type="pres">
      <dgm:prSet presAssocID="{9C5D2714-3C83-4B9C-B773-5B488A03D1D9}" presName="parSh" presStyleLbl="node1" presStyleIdx="0" presStyleCnt="4" custLinFactNeighborY="2245"/>
      <dgm:spPr/>
      <dgm:t>
        <a:bodyPr/>
        <a:lstStyle/>
        <a:p>
          <a:endParaRPr lang="fr-FR"/>
        </a:p>
      </dgm:t>
    </dgm:pt>
    <dgm:pt modelId="{5FF571A7-6E8D-4F8E-8916-FFE1B1739CFF}" type="pres">
      <dgm:prSet presAssocID="{9C5D2714-3C83-4B9C-B773-5B488A03D1D9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E0523B-B144-405C-BCD0-DEC5A0FEC668}" type="pres">
      <dgm:prSet presAssocID="{4214768F-CA84-45C5-96EE-5ED5D46E6B72}" presName="sibTrans" presStyleLbl="sibTrans2D1" presStyleIdx="0" presStyleCnt="3"/>
      <dgm:spPr/>
      <dgm:t>
        <a:bodyPr/>
        <a:lstStyle/>
        <a:p>
          <a:endParaRPr lang="fr-FR"/>
        </a:p>
      </dgm:t>
    </dgm:pt>
    <dgm:pt modelId="{51C44161-6B63-49FC-AA5D-F5631A1AFC70}" type="pres">
      <dgm:prSet presAssocID="{4214768F-CA84-45C5-96EE-5ED5D46E6B72}" presName="connTx" presStyleLbl="sibTrans2D1" presStyleIdx="0" presStyleCnt="3"/>
      <dgm:spPr/>
      <dgm:t>
        <a:bodyPr/>
        <a:lstStyle/>
        <a:p>
          <a:endParaRPr lang="fr-FR"/>
        </a:p>
      </dgm:t>
    </dgm:pt>
    <dgm:pt modelId="{9D71AF77-E37C-4858-AF78-5E786B778FC2}" type="pres">
      <dgm:prSet presAssocID="{50B563EE-A5CF-44C7-BF66-65A6671DB187}" presName="composite" presStyleCnt="0"/>
      <dgm:spPr/>
    </dgm:pt>
    <dgm:pt modelId="{62FA6134-4BC4-4669-B226-AA035E33415D}" type="pres">
      <dgm:prSet presAssocID="{50B563EE-A5CF-44C7-BF66-65A6671DB18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A201F5-7AE2-42E1-B8DD-CBAEE913E637}" type="pres">
      <dgm:prSet presAssocID="{50B563EE-A5CF-44C7-BF66-65A6671DB187}" presName="parSh" presStyleLbl="node1" presStyleIdx="1" presStyleCnt="4" custLinFactNeighborY="4490"/>
      <dgm:spPr/>
      <dgm:t>
        <a:bodyPr/>
        <a:lstStyle/>
        <a:p>
          <a:endParaRPr lang="fr-FR"/>
        </a:p>
      </dgm:t>
    </dgm:pt>
    <dgm:pt modelId="{DB1C4FBE-93F6-4DD0-A9F5-62AEBC76EFB3}" type="pres">
      <dgm:prSet presAssocID="{50B563EE-A5CF-44C7-BF66-65A6671DB187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7DC834-24E2-412E-AEB6-C0D921D2ADAE}" type="pres">
      <dgm:prSet presAssocID="{3234AD3A-EFB9-4525-B551-83720E04285D}" presName="sibTrans" presStyleLbl="sibTrans2D1" presStyleIdx="1" presStyleCnt="3"/>
      <dgm:spPr/>
      <dgm:t>
        <a:bodyPr/>
        <a:lstStyle/>
        <a:p>
          <a:endParaRPr lang="fr-FR"/>
        </a:p>
      </dgm:t>
    </dgm:pt>
    <dgm:pt modelId="{BAC2E7E3-2B74-450D-84CB-8E19DF559AC3}" type="pres">
      <dgm:prSet presAssocID="{3234AD3A-EFB9-4525-B551-83720E04285D}" presName="connTx" presStyleLbl="sibTrans2D1" presStyleIdx="1" presStyleCnt="3"/>
      <dgm:spPr/>
      <dgm:t>
        <a:bodyPr/>
        <a:lstStyle/>
        <a:p>
          <a:endParaRPr lang="fr-FR"/>
        </a:p>
      </dgm:t>
    </dgm:pt>
    <dgm:pt modelId="{43875CBA-A057-4877-8679-DE64B2121A07}" type="pres">
      <dgm:prSet presAssocID="{73793E6D-FA2E-43AF-9AB5-89F37E1203C6}" presName="composite" presStyleCnt="0"/>
      <dgm:spPr/>
    </dgm:pt>
    <dgm:pt modelId="{C1842522-B1C0-4306-94D5-8556766C4D18}" type="pres">
      <dgm:prSet presAssocID="{73793E6D-FA2E-43AF-9AB5-89F37E1203C6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47EE22-7764-4027-9383-B9733C03967C}" type="pres">
      <dgm:prSet presAssocID="{73793E6D-FA2E-43AF-9AB5-89F37E1203C6}" presName="parSh" presStyleLbl="node1" presStyleIdx="2" presStyleCnt="4"/>
      <dgm:spPr/>
      <dgm:t>
        <a:bodyPr/>
        <a:lstStyle/>
        <a:p>
          <a:endParaRPr lang="fr-FR"/>
        </a:p>
      </dgm:t>
    </dgm:pt>
    <dgm:pt modelId="{47385BAD-86F6-42B7-8EF4-AF25B18E123C}" type="pres">
      <dgm:prSet presAssocID="{73793E6D-FA2E-43AF-9AB5-89F37E1203C6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C5E60F-866B-40E1-97D9-387EBCB82836}" type="pres">
      <dgm:prSet presAssocID="{D02B9383-9805-4149-9F37-7FE5E48F1C28}" presName="sibTrans" presStyleLbl="sibTrans2D1" presStyleIdx="2" presStyleCnt="3"/>
      <dgm:spPr/>
      <dgm:t>
        <a:bodyPr/>
        <a:lstStyle/>
        <a:p>
          <a:endParaRPr lang="fr-FR"/>
        </a:p>
      </dgm:t>
    </dgm:pt>
    <dgm:pt modelId="{1554A940-58FD-463C-9AF9-8EB0C217042D}" type="pres">
      <dgm:prSet presAssocID="{D02B9383-9805-4149-9F37-7FE5E48F1C28}" presName="connTx" presStyleLbl="sibTrans2D1" presStyleIdx="2" presStyleCnt="3"/>
      <dgm:spPr/>
      <dgm:t>
        <a:bodyPr/>
        <a:lstStyle/>
        <a:p>
          <a:endParaRPr lang="fr-FR"/>
        </a:p>
      </dgm:t>
    </dgm:pt>
    <dgm:pt modelId="{1C5A2235-5401-4A4F-A67E-14430F45A07B}" type="pres">
      <dgm:prSet presAssocID="{E01D7DE2-D3C3-4CAB-9C8D-23FD7BF23906}" presName="composite" presStyleCnt="0"/>
      <dgm:spPr/>
    </dgm:pt>
    <dgm:pt modelId="{3A60CFF4-8FF1-41EE-B931-DABE570C2386}" type="pres">
      <dgm:prSet presAssocID="{E01D7DE2-D3C3-4CAB-9C8D-23FD7BF23906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48B30B-BBB2-4673-BF7B-FA59EF8C0481}" type="pres">
      <dgm:prSet presAssocID="{E01D7DE2-D3C3-4CAB-9C8D-23FD7BF23906}" presName="parSh" presStyleLbl="node1" presStyleIdx="3" presStyleCnt="4"/>
      <dgm:spPr/>
      <dgm:t>
        <a:bodyPr/>
        <a:lstStyle/>
        <a:p>
          <a:endParaRPr lang="fr-FR"/>
        </a:p>
      </dgm:t>
    </dgm:pt>
    <dgm:pt modelId="{3D245CED-3F4D-4AD9-A5E5-FAF31641E0A1}" type="pres">
      <dgm:prSet presAssocID="{E01D7DE2-D3C3-4CAB-9C8D-23FD7BF23906}" presName="desTx" presStyleLbl="fgAcc1" presStyleIdx="3" presStyleCnt="4">
        <dgm:presLayoutVars>
          <dgm:bulletEnabled val="1"/>
        </dgm:presLayoutVars>
      </dgm:prSet>
      <dgm:spPr>
        <a:ln>
          <a:noFill/>
        </a:ln>
      </dgm:spPr>
    </dgm:pt>
  </dgm:ptLst>
  <dgm:cxnLst>
    <dgm:cxn modelId="{27DFB391-BD5A-4F2E-B673-C27E475808CB}" type="presOf" srcId="{FC1F8899-3C5A-4DD3-B9AF-85F45005D588}" destId="{5FF571A7-6E8D-4F8E-8916-FFE1B1739CFF}" srcOrd="0" destOrd="0" presId="urn:microsoft.com/office/officeart/2005/8/layout/process3"/>
    <dgm:cxn modelId="{3B6887DC-0605-46AF-8E76-890E18DBE34F}" srcId="{50B563EE-A5CF-44C7-BF66-65A6671DB187}" destId="{4DDD8E45-59E9-4EEC-A8B8-6959E8B09902}" srcOrd="1" destOrd="0" parTransId="{505159A7-3D4E-4BD5-8F61-B86D803179EE}" sibTransId="{E405916F-0096-472D-9F58-BB34D2C645B9}"/>
    <dgm:cxn modelId="{C5B08275-4D1F-44FA-AFF6-805BC8079AB7}" type="presOf" srcId="{50B563EE-A5CF-44C7-BF66-65A6671DB187}" destId="{62FA6134-4BC4-4669-B226-AA035E33415D}" srcOrd="0" destOrd="0" presId="urn:microsoft.com/office/officeart/2005/8/layout/process3"/>
    <dgm:cxn modelId="{DB64548E-4C14-4366-B0B3-07E360654984}" srcId="{73793E6D-FA2E-43AF-9AB5-89F37E1203C6}" destId="{5B70DD46-1038-4E7D-83E7-EAB056BC81F2}" srcOrd="1" destOrd="0" parTransId="{A409998A-1686-42AA-9D03-37A7CEC8F79E}" sibTransId="{D9D5FC08-27BE-412E-9CA6-1B7CD66A3DE2}"/>
    <dgm:cxn modelId="{7EE88B49-5ABD-4A3A-AFE9-41C2512B57AF}" type="presOf" srcId="{D02B9383-9805-4149-9F37-7FE5E48F1C28}" destId="{46C5E60F-866B-40E1-97D9-387EBCB82836}" srcOrd="0" destOrd="0" presId="urn:microsoft.com/office/officeart/2005/8/layout/process3"/>
    <dgm:cxn modelId="{BD6BCAAB-6092-4030-9CEF-B2ABF0617F82}" type="presOf" srcId="{4214768F-CA84-45C5-96EE-5ED5D46E6B72}" destId="{51C44161-6B63-49FC-AA5D-F5631A1AFC70}" srcOrd="1" destOrd="0" presId="urn:microsoft.com/office/officeart/2005/8/layout/process3"/>
    <dgm:cxn modelId="{85E79970-EBA3-4451-B0DB-D05BD164129D}" srcId="{50B563EE-A5CF-44C7-BF66-65A6671DB187}" destId="{3B80F640-6FE8-4007-862F-4CEB8FC51808}" srcOrd="0" destOrd="0" parTransId="{D613B50A-154C-4D39-8490-506004900EAB}" sibTransId="{ED61898C-C13D-48B7-B645-26DD3CD4736E}"/>
    <dgm:cxn modelId="{B7B3C205-6798-4848-AA10-C0846310D910}" srcId="{73793E6D-FA2E-43AF-9AB5-89F37E1203C6}" destId="{DB79FB47-4791-45CE-962A-67252386C197}" srcOrd="0" destOrd="0" parTransId="{B52B6B59-28BF-4D88-BC62-821A16398F90}" sibTransId="{547360EC-A5FE-4ECB-B39C-8E352309BEE0}"/>
    <dgm:cxn modelId="{CC2E40DF-0AA8-46A4-940F-BD8876D8F6AC}" type="presOf" srcId="{E01D7DE2-D3C3-4CAB-9C8D-23FD7BF23906}" destId="{2048B30B-BBB2-4673-BF7B-FA59EF8C0481}" srcOrd="1" destOrd="0" presId="urn:microsoft.com/office/officeart/2005/8/layout/process3"/>
    <dgm:cxn modelId="{E1A1D6ED-73E5-4D0E-A6C9-524F36125B4B}" type="presOf" srcId="{3234AD3A-EFB9-4525-B551-83720E04285D}" destId="{5A7DC834-24E2-412E-AEB6-C0D921D2ADAE}" srcOrd="0" destOrd="0" presId="urn:microsoft.com/office/officeart/2005/8/layout/process3"/>
    <dgm:cxn modelId="{333F082B-CF8D-49C0-9BEB-7FF4EDA78FC1}" type="presOf" srcId="{DB79FB47-4791-45CE-962A-67252386C197}" destId="{47385BAD-86F6-42B7-8EF4-AF25B18E123C}" srcOrd="0" destOrd="0" presId="urn:microsoft.com/office/officeart/2005/8/layout/process3"/>
    <dgm:cxn modelId="{44157A58-01AD-4DD0-86EA-CCBE5E8C49FA}" type="presOf" srcId="{BBC1C0B1-2C82-468F-9E6C-2DAAA842A521}" destId="{68F3159E-4BAF-4207-A127-961A32630E03}" srcOrd="0" destOrd="0" presId="urn:microsoft.com/office/officeart/2005/8/layout/process3"/>
    <dgm:cxn modelId="{F36AF2E2-2B9D-4710-B6B3-B30A665E3200}" type="presOf" srcId="{9C5D2714-3C83-4B9C-B773-5B488A03D1D9}" destId="{2BB2D421-199B-41C6-BF6B-16BA3200D28E}" srcOrd="0" destOrd="0" presId="urn:microsoft.com/office/officeart/2005/8/layout/process3"/>
    <dgm:cxn modelId="{05899BEC-02DF-4C6E-8DE9-A85519DCB505}" srcId="{BBC1C0B1-2C82-468F-9E6C-2DAAA842A521}" destId="{50B563EE-A5CF-44C7-BF66-65A6671DB187}" srcOrd="1" destOrd="0" parTransId="{8073BFE8-3096-4728-BA68-D31C9C45543F}" sibTransId="{3234AD3A-EFB9-4525-B551-83720E04285D}"/>
    <dgm:cxn modelId="{4C0901C8-32E9-4DF5-8BFD-5C8BC07F7200}" srcId="{9C5D2714-3C83-4B9C-B773-5B488A03D1D9}" destId="{2C64E3D5-7D20-4365-8EE1-30F0A210A67B}" srcOrd="1" destOrd="0" parTransId="{3B2472D3-1B92-46D0-BFA7-0546D63CF66C}" sibTransId="{91175711-2442-4647-A769-D60598DB6FD8}"/>
    <dgm:cxn modelId="{38D498F0-5DDB-4B3C-B1A8-AA829404F6E1}" srcId="{BBC1C0B1-2C82-468F-9E6C-2DAAA842A521}" destId="{9C5D2714-3C83-4B9C-B773-5B488A03D1D9}" srcOrd="0" destOrd="0" parTransId="{151F8367-C65C-4821-9BD7-AD1188FCC0A0}" sibTransId="{4214768F-CA84-45C5-96EE-5ED5D46E6B72}"/>
    <dgm:cxn modelId="{674F7F5A-3E49-45D9-8DBB-EBBF429EAEE0}" srcId="{BBC1C0B1-2C82-468F-9E6C-2DAAA842A521}" destId="{E01D7DE2-D3C3-4CAB-9C8D-23FD7BF23906}" srcOrd="3" destOrd="0" parTransId="{0993443A-FBF7-4713-B348-7D0721ED11C0}" sibTransId="{F77682CA-8F84-4882-A529-6894465B7C7B}"/>
    <dgm:cxn modelId="{DE610EB1-810F-4D67-967C-636D94335A00}" srcId="{9C5D2714-3C83-4B9C-B773-5B488A03D1D9}" destId="{FC1F8899-3C5A-4DD3-B9AF-85F45005D588}" srcOrd="0" destOrd="0" parTransId="{DEE7F381-625B-4344-9482-ABD4FE561E28}" sibTransId="{53751022-A49A-4991-9C19-376E900AB081}"/>
    <dgm:cxn modelId="{E25CA4D8-829A-4C46-8FD4-02C5EA85896C}" type="presOf" srcId="{2C64E3D5-7D20-4365-8EE1-30F0A210A67B}" destId="{5FF571A7-6E8D-4F8E-8916-FFE1B1739CFF}" srcOrd="0" destOrd="1" presId="urn:microsoft.com/office/officeart/2005/8/layout/process3"/>
    <dgm:cxn modelId="{05E63186-B3D1-4447-8686-FD44827AB233}" type="presOf" srcId="{4DDD8E45-59E9-4EEC-A8B8-6959E8B09902}" destId="{DB1C4FBE-93F6-4DD0-A9F5-62AEBC76EFB3}" srcOrd="0" destOrd="1" presId="urn:microsoft.com/office/officeart/2005/8/layout/process3"/>
    <dgm:cxn modelId="{D19F2F3E-126B-49DB-85EC-6723963BA290}" type="presOf" srcId="{3234AD3A-EFB9-4525-B551-83720E04285D}" destId="{BAC2E7E3-2B74-450D-84CB-8E19DF559AC3}" srcOrd="1" destOrd="0" presId="urn:microsoft.com/office/officeart/2005/8/layout/process3"/>
    <dgm:cxn modelId="{C3EE5385-D47E-4813-A008-EBD4EE4AEC70}" type="presOf" srcId="{9C5D2714-3C83-4B9C-B773-5B488A03D1D9}" destId="{F216D0F8-0A25-4803-81A1-EB91CDBB94DA}" srcOrd="1" destOrd="0" presId="urn:microsoft.com/office/officeart/2005/8/layout/process3"/>
    <dgm:cxn modelId="{D2992E35-68E7-4D82-B453-F56D5157E9CD}" type="presOf" srcId="{5B70DD46-1038-4E7D-83E7-EAB056BC81F2}" destId="{47385BAD-86F6-42B7-8EF4-AF25B18E123C}" srcOrd="0" destOrd="1" presId="urn:microsoft.com/office/officeart/2005/8/layout/process3"/>
    <dgm:cxn modelId="{336315B4-7C53-42E7-93CF-1D73BDADD239}" type="presOf" srcId="{3B80F640-6FE8-4007-862F-4CEB8FC51808}" destId="{DB1C4FBE-93F6-4DD0-A9F5-62AEBC76EFB3}" srcOrd="0" destOrd="0" presId="urn:microsoft.com/office/officeart/2005/8/layout/process3"/>
    <dgm:cxn modelId="{E2CF473C-E914-419D-AC3C-3B6B2E641A32}" type="presOf" srcId="{D02B9383-9805-4149-9F37-7FE5E48F1C28}" destId="{1554A940-58FD-463C-9AF9-8EB0C217042D}" srcOrd="1" destOrd="0" presId="urn:microsoft.com/office/officeart/2005/8/layout/process3"/>
    <dgm:cxn modelId="{02F65B53-D713-4DE6-9D3F-5C6C719D896D}" srcId="{BBC1C0B1-2C82-468F-9E6C-2DAAA842A521}" destId="{73793E6D-FA2E-43AF-9AB5-89F37E1203C6}" srcOrd="2" destOrd="0" parTransId="{3ADFFD70-34D7-43A4-8699-2725C43898CC}" sibTransId="{D02B9383-9805-4149-9F37-7FE5E48F1C28}"/>
    <dgm:cxn modelId="{FFCFB2FC-7017-41DC-84CF-7FB8FE406AB9}" type="presOf" srcId="{4214768F-CA84-45C5-96EE-5ED5D46E6B72}" destId="{1BE0523B-B144-405C-BCD0-DEC5A0FEC668}" srcOrd="0" destOrd="0" presId="urn:microsoft.com/office/officeart/2005/8/layout/process3"/>
    <dgm:cxn modelId="{7399BF53-4BA3-4A95-A428-0D1801E84610}" type="presOf" srcId="{50B563EE-A5CF-44C7-BF66-65A6671DB187}" destId="{E4A201F5-7AE2-42E1-B8DD-CBAEE913E637}" srcOrd="1" destOrd="0" presId="urn:microsoft.com/office/officeart/2005/8/layout/process3"/>
    <dgm:cxn modelId="{45337996-5DF4-4E00-9A3B-C751209DB4A3}" type="presOf" srcId="{E01D7DE2-D3C3-4CAB-9C8D-23FD7BF23906}" destId="{3A60CFF4-8FF1-41EE-B931-DABE570C2386}" srcOrd="0" destOrd="0" presId="urn:microsoft.com/office/officeart/2005/8/layout/process3"/>
    <dgm:cxn modelId="{064D2245-98B5-4A58-A7C3-653DE3FD1E20}" type="presOf" srcId="{73793E6D-FA2E-43AF-9AB5-89F37E1203C6}" destId="{C1842522-B1C0-4306-94D5-8556766C4D18}" srcOrd="0" destOrd="0" presId="urn:microsoft.com/office/officeart/2005/8/layout/process3"/>
    <dgm:cxn modelId="{08E14C94-B20D-44B5-9141-25BC76EC3636}" type="presOf" srcId="{73793E6D-FA2E-43AF-9AB5-89F37E1203C6}" destId="{F847EE22-7764-4027-9383-B9733C03967C}" srcOrd="1" destOrd="0" presId="urn:microsoft.com/office/officeart/2005/8/layout/process3"/>
    <dgm:cxn modelId="{B535F21B-3A01-44C5-B4EC-EE9D151E5CC3}" type="presParOf" srcId="{68F3159E-4BAF-4207-A127-961A32630E03}" destId="{EEB10FF6-5FCA-4538-8045-01C3A8F406BA}" srcOrd="0" destOrd="0" presId="urn:microsoft.com/office/officeart/2005/8/layout/process3"/>
    <dgm:cxn modelId="{57397D11-82DF-4F8D-A7A1-580BD6AB8807}" type="presParOf" srcId="{EEB10FF6-5FCA-4538-8045-01C3A8F406BA}" destId="{2BB2D421-199B-41C6-BF6B-16BA3200D28E}" srcOrd="0" destOrd="0" presId="urn:microsoft.com/office/officeart/2005/8/layout/process3"/>
    <dgm:cxn modelId="{2461643C-5945-44BA-9C62-8F0005E27490}" type="presParOf" srcId="{EEB10FF6-5FCA-4538-8045-01C3A8F406BA}" destId="{F216D0F8-0A25-4803-81A1-EB91CDBB94DA}" srcOrd="1" destOrd="0" presId="urn:microsoft.com/office/officeart/2005/8/layout/process3"/>
    <dgm:cxn modelId="{7DCD252E-9CCC-43D4-8842-B41EAF4A80D3}" type="presParOf" srcId="{EEB10FF6-5FCA-4538-8045-01C3A8F406BA}" destId="{5FF571A7-6E8D-4F8E-8916-FFE1B1739CFF}" srcOrd="2" destOrd="0" presId="urn:microsoft.com/office/officeart/2005/8/layout/process3"/>
    <dgm:cxn modelId="{3AA3EC5A-89F1-44F3-B015-D25A91E5F9FE}" type="presParOf" srcId="{68F3159E-4BAF-4207-A127-961A32630E03}" destId="{1BE0523B-B144-405C-BCD0-DEC5A0FEC668}" srcOrd="1" destOrd="0" presId="urn:microsoft.com/office/officeart/2005/8/layout/process3"/>
    <dgm:cxn modelId="{B0E551BF-5EFF-407F-928D-3D8699647B77}" type="presParOf" srcId="{1BE0523B-B144-405C-BCD0-DEC5A0FEC668}" destId="{51C44161-6B63-49FC-AA5D-F5631A1AFC70}" srcOrd="0" destOrd="0" presId="urn:microsoft.com/office/officeart/2005/8/layout/process3"/>
    <dgm:cxn modelId="{B97BE59F-0A67-4E5A-98AF-52630F5E7C6A}" type="presParOf" srcId="{68F3159E-4BAF-4207-A127-961A32630E03}" destId="{9D71AF77-E37C-4858-AF78-5E786B778FC2}" srcOrd="2" destOrd="0" presId="urn:microsoft.com/office/officeart/2005/8/layout/process3"/>
    <dgm:cxn modelId="{AEB32FFF-7AD1-4559-A327-26B5E18837BA}" type="presParOf" srcId="{9D71AF77-E37C-4858-AF78-5E786B778FC2}" destId="{62FA6134-4BC4-4669-B226-AA035E33415D}" srcOrd="0" destOrd="0" presId="urn:microsoft.com/office/officeart/2005/8/layout/process3"/>
    <dgm:cxn modelId="{6A043746-BA0F-461E-B4C5-BD145B0137B0}" type="presParOf" srcId="{9D71AF77-E37C-4858-AF78-5E786B778FC2}" destId="{E4A201F5-7AE2-42E1-B8DD-CBAEE913E637}" srcOrd="1" destOrd="0" presId="urn:microsoft.com/office/officeart/2005/8/layout/process3"/>
    <dgm:cxn modelId="{0682C294-F815-48C2-8016-3BA00EE19CAC}" type="presParOf" srcId="{9D71AF77-E37C-4858-AF78-5E786B778FC2}" destId="{DB1C4FBE-93F6-4DD0-A9F5-62AEBC76EFB3}" srcOrd="2" destOrd="0" presId="urn:microsoft.com/office/officeart/2005/8/layout/process3"/>
    <dgm:cxn modelId="{AFD33FDD-3670-4B61-AA40-8C03E5949A42}" type="presParOf" srcId="{68F3159E-4BAF-4207-A127-961A32630E03}" destId="{5A7DC834-24E2-412E-AEB6-C0D921D2ADAE}" srcOrd="3" destOrd="0" presId="urn:microsoft.com/office/officeart/2005/8/layout/process3"/>
    <dgm:cxn modelId="{944397F4-0420-4324-A05F-BE1D5A2EFF91}" type="presParOf" srcId="{5A7DC834-24E2-412E-AEB6-C0D921D2ADAE}" destId="{BAC2E7E3-2B74-450D-84CB-8E19DF559AC3}" srcOrd="0" destOrd="0" presId="urn:microsoft.com/office/officeart/2005/8/layout/process3"/>
    <dgm:cxn modelId="{55AE8C6F-DA7A-44E2-A9BA-CEA12D1FBEDF}" type="presParOf" srcId="{68F3159E-4BAF-4207-A127-961A32630E03}" destId="{43875CBA-A057-4877-8679-DE64B2121A07}" srcOrd="4" destOrd="0" presId="urn:microsoft.com/office/officeart/2005/8/layout/process3"/>
    <dgm:cxn modelId="{46D9C9F7-AA4D-40D5-8F88-5491DE4B0B46}" type="presParOf" srcId="{43875CBA-A057-4877-8679-DE64B2121A07}" destId="{C1842522-B1C0-4306-94D5-8556766C4D18}" srcOrd="0" destOrd="0" presId="urn:microsoft.com/office/officeart/2005/8/layout/process3"/>
    <dgm:cxn modelId="{6CA635E0-1EC6-494C-8975-97A115268EFD}" type="presParOf" srcId="{43875CBA-A057-4877-8679-DE64B2121A07}" destId="{F847EE22-7764-4027-9383-B9733C03967C}" srcOrd="1" destOrd="0" presId="urn:microsoft.com/office/officeart/2005/8/layout/process3"/>
    <dgm:cxn modelId="{E9CAA31D-1074-4F68-B609-56366BEB6D53}" type="presParOf" srcId="{43875CBA-A057-4877-8679-DE64B2121A07}" destId="{47385BAD-86F6-42B7-8EF4-AF25B18E123C}" srcOrd="2" destOrd="0" presId="urn:microsoft.com/office/officeart/2005/8/layout/process3"/>
    <dgm:cxn modelId="{D846EF5D-B204-4FB4-8B83-16E4AFD10DBD}" type="presParOf" srcId="{68F3159E-4BAF-4207-A127-961A32630E03}" destId="{46C5E60F-866B-40E1-97D9-387EBCB82836}" srcOrd="5" destOrd="0" presId="urn:microsoft.com/office/officeart/2005/8/layout/process3"/>
    <dgm:cxn modelId="{8AD18792-CCE8-456C-8686-23EC49080625}" type="presParOf" srcId="{46C5E60F-866B-40E1-97D9-387EBCB82836}" destId="{1554A940-58FD-463C-9AF9-8EB0C217042D}" srcOrd="0" destOrd="0" presId="urn:microsoft.com/office/officeart/2005/8/layout/process3"/>
    <dgm:cxn modelId="{FA002D2D-CD13-4041-9C35-15C55E3211AE}" type="presParOf" srcId="{68F3159E-4BAF-4207-A127-961A32630E03}" destId="{1C5A2235-5401-4A4F-A67E-14430F45A07B}" srcOrd="6" destOrd="0" presId="urn:microsoft.com/office/officeart/2005/8/layout/process3"/>
    <dgm:cxn modelId="{A25431B6-695C-4A44-8F2E-2453F1791E84}" type="presParOf" srcId="{1C5A2235-5401-4A4F-A67E-14430F45A07B}" destId="{3A60CFF4-8FF1-41EE-B931-DABE570C2386}" srcOrd="0" destOrd="0" presId="urn:microsoft.com/office/officeart/2005/8/layout/process3"/>
    <dgm:cxn modelId="{E21DAA0D-74DB-4AAC-BE68-BB8778026435}" type="presParOf" srcId="{1C5A2235-5401-4A4F-A67E-14430F45A07B}" destId="{2048B30B-BBB2-4673-BF7B-FA59EF8C0481}" srcOrd="1" destOrd="0" presId="urn:microsoft.com/office/officeart/2005/8/layout/process3"/>
    <dgm:cxn modelId="{18D5BF5E-C5B7-447B-A755-4064962C67BF}" type="presParOf" srcId="{1C5A2235-5401-4A4F-A67E-14430F45A07B}" destId="{3D245CED-3F4D-4AD9-A5E5-FAF31641E0A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C1399-2A89-46C9-8C06-83A80F3298CC}">
      <dsp:nvSpPr>
        <dsp:cNvPr id="0" name=""/>
        <dsp:cNvSpPr/>
      </dsp:nvSpPr>
      <dsp:spPr>
        <a:xfrm>
          <a:off x="4833842" y="1920307"/>
          <a:ext cx="1845569" cy="878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51"/>
              </a:lnTo>
              <a:lnTo>
                <a:pt x="1845569" y="598551"/>
              </a:lnTo>
              <a:lnTo>
                <a:pt x="1845569" y="8783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18FC5-7030-47A3-B5D8-1BE306159617}">
      <dsp:nvSpPr>
        <dsp:cNvPr id="0" name=""/>
        <dsp:cNvSpPr/>
      </dsp:nvSpPr>
      <dsp:spPr>
        <a:xfrm>
          <a:off x="2988273" y="1920307"/>
          <a:ext cx="1845569" cy="878323"/>
        </a:xfrm>
        <a:custGeom>
          <a:avLst/>
          <a:gdLst/>
          <a:ahLst/>
          <a:cxnLst/>
          <a:rect l="0" t="0" r="0" b="0"/>
          <a:pathLst>
            <a:path>
              <a:moveTo>
                <a:pt x="1845569" y="0"/>
              </a:moveTo>
              <a:lnTo>
                <a:pt x="1845569" y="598551"/>
              </a:lnTo>
              <a:lnTo>
                <a:pt x="0" y="598551"/>
              </a:lnTo>
              <a:lnTo>
                <a:pt x="0" y="8783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2E570-0D45-420D-B8F2-44D066AFF54D}">
      <dsp:nvSpPr>
        <dsp:cNvPr id="0" name=""/>
        <dsp:cNvSpPr/>
      </dsp:nvSpPr>
      <dsp:spPr>
        <a:xfrm>
          <a:off x="3323831" y="2593"/>
          <a:ext cx="3020022" cy="1917713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9C6FC-1219-47D0-A0DB-933D6B3F1F70}">
      <dsp:nvSpPr>
        <dsp:cNvPr id="0" name=""/>
        <dsp:cNvSpPr/>
      </dsp:nvSpPr>
      <dsp:spPr>
        <a:xfrm>
          <a:off x="3659389" y="321373"/>
          <a:ext cx="3020022" cy="191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Active Data Management Plans IG</a:t>
          </a:r>
        </a:p>
      </dsp:txBody>
      <dsp:txXfrm>
        <a:off x="3715557" y="377541"/>
        <a:ext cx="2907686" cy="1805377"/>
      </dsp:txXfrm>
    </dsp:sp>
    <dsp:sp modelId="{F441DFE5-DC66-4335-BD4D-5F4C76E89CC5}">
      <dsp:nvSpPr>
        <dsp:cNvPr id="0" name=""/>
        <dsp:cNvSpPr/>
      </dsp:nvSpPr>
      <dsp:spPr>
        <a:xfrm>
          <a:off x="1478262" y="2798630"/>
          <a:ext cx="3020022" cy="19177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DC9AA-8C7B-43F4-B9D7-D429F9B1D34B}">
      <dsp:nvSpPr>
        <dsp:cNvPr id="0" name=""/>
        <dsp:cNvSpPr/>
      </dsp:nvSpPr>
      <dsp:spPr>
        <a:xfrm>
          <a:off x="1813820" y="3117410"/>
          <a:ext cx="3020022" cy="191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DMP Common Standards WG</a:t>
          </a:r>
        </a:p>
      </dsp:txBody>
      <dsp:txXfrm>
        <a:off x="1869988" y="3173578"/>
        <a:ext cx="2907686" cy="1805377"/>
      </dsp:txXfrm>
    </dsp:sp>
    <dsp:sp modelId="{58A8A683-28D8-4123-871F-7C16EE157046}">
      <dsp:nvSpPr>
        <dsp:cNvPr id="0" name=""/>
        <dsp:cNvSpPr/>
      </dsp:nvSpPr>
      <dsp:spPr>
        <a:xfrm>
          <a:off x="5169400" y="2798630"/>
          <a:ext cx="3020022" cy="19177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99F0D-27DA-4FCC-964D-C65B0B9E4FAC}">
      <dsp:nvSpPr>
        <dsp:cNvPr id="0" name=""/>
        <dsp:cNvSpPr/>
      </dsp:nvSpPr>
      <dsp:spPr>
        <a:xfrm>
          <a:off x="5504958" y="3117410"/>
          <a:ext cx="3020022" cy="191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err="1"/>
            <a:t>Exposing</a:t>
          </a:r>
          <a:r>
            <a:rPr lang="fr-FR" sz="3500" kern="1200" dirty="0"/>
            <a:t> Data Management Plans</a:t>
          </a:r>
        </a:p>
      </dsp:txBody>
      <dsp:txXfrm>
        <a:off x="5561126" y="3173578"/>
        <a:ext cx="2907686" cy="1805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6325E-7302-4E44-BF2D-DBDBE5B3B40D}">
      <dsp:nvSpPr>
        <dsp:cNvPr id="0" name=""/>
        <dsp:cNvSpPr/>
      </dsp:nvSpPr>
      <dsp:spPr>
        <a:xfrm>
          <a:off x="7889" y="2205525"/>
          <a:ext cx="1780165" cy="1050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Première consultation</a:t>
          </a:r>
        </a:p>
      </dsp:txBody>
      <dsp:txXfrm>
        <a:off x="7889" y="2205525"/>
        <a:ext cx="1780165" cy="700614"/>
      </dsp:txXfrm>
    </dsp:sp>
    <dsp:sp modelId="{A518B2C2-7B90-4178-91C1-EAF19808DC61}">
      <dsp:nvSpPr>
        <dsp:cNvPr id="0" name=""/>
        <dsp:cNvSpPr/>
      </dsp:nvSpPr>
      <dsp:spPr>
        <a:xfrm>
          <a:off x="372502" y="2906139"/>
          <a:ext cx="1780165" cy="925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Collecte cas d’utilisation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Catégorisation</a:t>
          </a:r>
        </a:p>
      </dsp:txBody>
      <dsp:txXfrm>
        <a:off x="399618" y="2933255"/>
        <a:ext cx="1725933" cy="871572"/>
      </dsp:txXfrm>
    </dsp:sp>
    <dsp:sp modelId="{D8113D7C-8BD7-40AA-A393-5771972ED2AA}">
      <dsp:nvSpPr>
        <dsp:cNvPr id="0" name=""/>
        <dsp:cNvSpPr/>
      </dsp:nvSpPr>
      <dsp:spPr>
        <a:xfrm>
          <a:off x="2057921" y="2334227"/>
          <a:ext cx="572117" cy="4432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2057921" y="2422869"/>
        <a:ext cx="439154" cy="265925"/>
      </dsp:txXfrm>
    </dsp:sp>
    <dsp:sp modelId="{0A589185-F889-48D4-BC1D-A9D6E4C43CCB}">
      <dsp:nvSpPr>
        <dsp:cNvPr id="0" name=""/>
        <dsp:cNvSpPr/>
      </dsp:nvSpPr>
      <dsp:spPr>
        <a:xfrm>
          <a:off x="2867521" y="2205525"/>
          <a:ext cx="1780165" cy="1050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Deuxième consultation</a:t>
          </a:r>
        </a:p>
      </dsp:txBody>
      <dsp:txXfrm>
        <a:off x="2867521" y="2205525"/>
        <a:ext cx="1780165" cy="700614"/>
      </dsp:txXfrm>
    </dsp:sp>
    <dsp:sp modelId="{A3C98DD5-8D25-4828-BDB3-16100490E14E}">
      <dsp:nvSpPr>
        <dsp:cNvPr id="0" name=""/>
        <dsp:cNvSpPr/>
      </dsp:nvSpPr>
      <dsp:spPr>
        <a:xfrm>
          <a:off x="3232133" y="2906139"/>
          <a:ext cx="1780165" cy="925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Identifier plus finement les informations à modéliser</a:t>
          </a:r>
        </a:p>
      </dsp:txBody>
      <dsp:txXfrm>
        <a:off x="3259249" y="2933255"/>
        <a:ext cx="1725933" cy="871572"/>
      </dsp:txXfrm>
    </dsp:sp>
    <dsp:sp modelId="{1622A10D-2732-48FD-B574-1B36C1058C4A}">
      <dsp:nvSpPr>
        <dsp:cNvPr id="0" name=""/>
        <dsp:cNvSpPr/>
      </dsp:nvSpPr>
      <dsp:spPr>
        <a:xfrm rot="9172">
          <a:off x="4911633" y="2338052"/>
          <a:ext cx="559570" cy="4432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4911633" y="2426517"/>
        <a:ext cx="426607" cy="265925"/>
      </dsp:txXfrm>
    </dsp:sp>
    <dsp:sp modelId="{BF0016FB-8D74-4427-AB28-E75DFBB71F33}">
      <dsp:nvSpPr>
        <dsp:cNvPr id="0" name=""/>
        <dsp:cNvSpPr/>
      </dsp:nvSpPr>
      <dsp:spPr>
        <a:xfrm>
          <a:off x="5703477" y="2213091"/>
          <a:ext cx="1780165" cy="1050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Prototypes d’outils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Modélisation des processus</a:t>
          </a:r>
        </a:p>
      </dsp:txBody>
      <dsp:txXfrm>
        <a:off x="5703477" y="2213091"/>
        <a:ext cx="1780165" cy="700614"/>
      </dsp:txXfrm>
    </dsp:sp>
    <dsp:sp modelId="{7F7DC6F7-ADE5-4066-86B4-D2295CE3FE44}">
      <dsp:nvSpPr>
        <dsp:cNvPr id="0" name=""/>
        <dsp:cNvSpPr/>
      </dsp:nvSpPr>
      <dsp:spPr>
        <a:xfrm>
          <a:off x="6091765" y="2853396"/>
          <a:ext cx="1780165" cy="925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Prototypes réalisés par des étudiants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 10 workflows modélisés</a:t>
          </a:r>
        </a:p>
      </dsp:txBody>
      <dsp:txXfrm>
        <a:off x="6118881" y="2880512"/>
        <a:ext cx="1725933" cy="871572"/>
      </dsp:txXfrm>
    </dsp:sp>
    <dsp:sp modelId="{027C9E7E-06CF-4BCE-96DA-A58CAA3049CE}">
      <dsp:nvSpPr>
        <dsp:cNvPr id="0" name=""/>
        <dsp:cNvSpPr/>
      </dsp:nvSpPr>
      <dsp:spPr>
        <a:xfrm rot="21590978">
          <a:off x="7759427" y="2337967"/>
          <a:ext cx="584667" cy="4432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7759427" y="2426783"/>
        <a:ext cx="451704" cy="265925"/>
      </dsp:txXfrm>
    </dsp:sp>
    <dsp:sp modelId="{8EDF02FD-F101-404D-8E40-9591599AC4E0}">
      <dsp:nvSpPr>
        <dsp:cNvPr id="0" name=""/>
        <dsp:cNvSpPr/>
      </dsp:nvSpPr>
      <dsp:spPr>
        <a:xfrm>
          <a:off x="8586785" y="2205525"/>
          <a:ext cx="1780165" cy="1050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Ebauche de modèle commun de données</a:t>
          </a:r>
        </a:p>
      </dsp:txBody>
      <dsp:txXfrm>
        <a:off x="8586785" y="2205525"/>
        <a:ext cx="1780165" cy="700614"/>
      </dsp:txXfrm>
    </dsp:sp>
    <dsp:sp modelId="{A56B15FA-A88F-4D78-BE6D-33C70161377E}">
      <dsp:nvSpPr>
        <dsp:cNvPr id="0" name=""/>
        <dsp:cNvSpPr/>
      </dsp:nvSpPr>
      <dsp:spPr>
        <a:xfrm>
          <a:off x="8951397" y="2906139"/>
          <a:ext cx="1780165" cy="925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Un modèle cœur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Des composants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Appel à contribution</a:t>
          </a:r>
        </a:p>
      </dsp:txBody>
      <dsp:txXfrm>
        <a:off x="8978513" y="2933255"/>
        <a:ext cx="1725933" cy="871572"/>
      </dsp:txXfrm>
    </dsp:sp>
    <dsp:sp modelId="{3E1A287F-5F35-47D6-92AF-2EFC1D1A119B}">
      <dsp:nvSpPr>
        <dsp:cNvPr id="0" name=""/>
        <dsp:cNvSpPr/>
      </dsp:nvSpPr>
      <dsp:spPr>
        <a:xfrm>
          <a:off x="10636817" y="2334227"/>
          <a:ext cx="572117" cy="4432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10636817" y="2422869"/>
        <a:ext cx="439154" cy="265925"/>
      </dsp:txXfrm>
    </dsp:sp>
    <dsp:sp modelId="{E122A895-1F12-4DE7-8FA6-72FEACC959DE}">
      <dsp:nvSpPr>
        <dsp:cNvPr id="0" name=""/>
        <dsp:cNvSpPr/>
      </dsp:nvSpPr>
      <dsp:spPr>
        <a:xfrm>
          <a:off x="11446417" y="2205525"/>
          <a:ext cx="1780165" cy="105092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1446417" y="2205525"/>
        <a:ext cx="1780165" cy="700614"/>
      </dsp:txXfrm>
    </dsp:sp>
    <dsp:sp modelId="{21B28418-A1D8-4740-9C43-482837B57F3E}">
      <dsp:nvSpPr>
        <dsp:cNvPr id="0" name=""/>
        <dsp:cNvSpPr/>
      </dsp:nvSpPr>
      <dsp:spPr>
        <a:xfrm>
          <a:off x="11811029" y="2906139"/>
          <a:ext cx="1780165" cy="925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6D0F8-0A25-4803-81A1-EB91CDBB94DA}">
      <dsp:nvSpPr>
        <dsp:cNvPr id="0" name=""/>
        <dsp:cNvSpPr/>
      </dsp:nvSpPr>
      <dsp:spPr>
        <a:xfrm>
          <a:off x="1263" y="69563"/>
          <a:ext cx="1587472" cy="7692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Collecte de cas d’utilisation</a:t>
          </a:r>
        </a:p>
      </dsp:txBody>
      <dsp:txXfrm>
        <a:off x="1263" y="69563"/>
        <a:ext cx="1587472" cy="512837"/>
      </dsp:txXfrm>
    </dsp:sp>
    <dsp:sp modelId="{5FF571A7-6E8D-4F8E-8916-FFE1B1739CFF}">
      <dsp:nvSpPr>
        <dsp:cNvPr id="0" name=""/>
        <dsp:cNvSpPr/>
      </dsp:nvSpPr>
      <dsp:spPr>
        <a:xfrm>
          <a:off x="326408" y="565131"/>
          <a:ext cx="1587472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IDCC17 workshop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DMP CS WG </a:t>
          </a:r>
        </a:p>
      </dsp:txBody>
      <dsp:txXfrm>
        <a:off x="361361" y="600084"/>
        <a:ext cx="1517566" cy="1123494"/>
      </dsp:txXfrm>
    </dsp:sp>
    <dsp:sp modelId="{1BE0523B-B144-405C-BCD0-DEC5A0FEC668}">
      <dsp:nvSpPr>
        <dsp:cNvPr id="0" name=""/>
        <dsp:cNvSpPr/>
      </dsp:nvSpPr>
      <dsp:spPr>
        <a:xfrm rot="23281">
          <a:off x="1829384" y="137097"/>
          <a:ext cx="510200" cy="395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1829385" y="215743"/>
        <a:ext cx="391630" cy="237140"/>
      </dsp:txXfrm>
    </dsp:sp>
    <dsp:sp modelId="{E4A201F5-7AE2-42E1-B8DD-CBAEE913E637}">
      <dsp:nvSpPr>
        <dsp:cNvPr id="0" name=""/>
        <dsp:cNvSpPr/>
      </dsp:nvSpPr>
      <dsp:spPr>
        <a:xfrm>
          <a:off x="2551355" y="86833"/>
          <a:ext cx="1587472" cy="7692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Consultation plénière RDA Berlin</a:t>
          </a:r>
        </a:p>
      </dsp:txBody>
      <dsp:txXfrm>
        <a:off x="2551355" y="86833"/>
        <a:ext cx="1587472" cy="512837"/>
      </dsp:txXfrm>
    </dsp:sp>
    <dsp:sp modelId="{DB1C4FBE-93F6-4DD0-A9F5-62AEBC76EFB3}">
      <dsp:nvSpPr>
        <dsp:cNvPr id="0" name=""/>
        <dsp:cNvSpPr/>
      </dsp:nvSpPr>
      <dsp:spPr>
        <a:xfrm>
          <a:off x="2876500" y="565131"/>
          <a:ext cx="1587472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Lancement du groupe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Vote sur les cas d’utilisation à approfondir</a:t>
          </a:r>
        </a:p>
      </dsp:txBody>
      <dsp:txXfrm>
        <a:off x="2911453" y="600084"/>
        <a:ext cx="1517566" cy="1123494"/>
      </dsp:txXfrm>
    </dsp:sp>
    <dsp:sp modelId="{5A7DC834-24E2-412E-AEB6-C0D921D2ADAE}">
      <dsp:nvSpPr>
        <dsp:cNvPr id="0" name=""/>
        <dsp:cNvSpPr/>
      </dsp:nvSpPr>
      <dsp:spPr>
        <a:xfrm rot="21553440">
          <a:off x="4379460" y="128169"/>
          <a:ext cx="510235" cy="395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4379465" y="208019"/>
        <a:ext cx="391665" cy="237140"/>
      </dsp:txXfrm>
    </dsp:sp>
    <dsp:sp modelId="{F847EE22-7764-4027-9383-B9733C03967C}">
      <dsp:nvSpPr>
        <dsp:cNvPr id="0" name=""/>
        <dsp:cNvSpPr/>
      </dsp:nvSpPr>
      <dsp:spPr>
        <a:xfrm>
          <a:off x="5101448" y="52293"/>
          <a:ext cx="1587472" cy="7692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Enquête en ligne</a:t>
          </a:r>
        </a:p>
      </dsp:txBody>
      <dsp:txXfrm>
        <a:off x="5101448" y="52293"/>
        <a:ext cx="1587472" cy="512837"/>
      </dsp:txXfrm>
    </dsp:sp>
    <dsp:sp modelId="{47385BAD-86F6-42B7-8EF4-AF25B18E123C}">
      <dsp:nvSpPr>
        <dsp:cNvPr id="0" name=""/>
        <dsp:cNvSpPr/>
      </dsp:nvSpPr>
      <dsp:spPr>
        <a:xfrm>
          <a:off x="5426593" y="565131"/>
          <a:ext cx="1587472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Préparation de l’enquête par </a:t>
          </a:r>
          <a:r>
            <a:rPr lang="fr-FR" sz="1300" kern="1200" dirty="0" err="1"/>
            <a:t>co</a:t>
          </a:r>
          <a:r>
            <a:rPr lang="fr-FR" sz="1300" kern="1200" dirty="0"/>
            <a:t>-animateurs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Pilote revu par collègues</a:t>
          </a:r>
        </a:p>
      </dsp:txBody>
      <dsp:txXfrm>
        <a:off x="5461546" y="600084"/>
        <a:ext cx="1517566" cy="1123494"/>
      </dsp:txXfrm>
    </dsp:sp>
    <dsp:sp modelId="{46C5E60F-866B-40E1-97D9-387EBCB82836}">
      <dsp:nvSpPr>
        <dsp:cNvPr id="0" name=""/>
        <dsp:cNvSpPr/>
      </dsp:nvSpPr>
      <dsp:spPr>
        <a:xfrm>
          <a:off x="6929576" y="111095"/>
          <a:ext cx="510188" cy="395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6929576" y="190142"/>
        <a:ext cx="391618" cy="237140"/>
      </dsp:txXfrm>
    </dsp:sp>
    <dsp:sp modelId="{2048B30B-BBB2-4673-BF7B-FA59EF8C0481}">
      <dsp:nvSpPr>
        <dsp:cNvPr id="0" name=""/>
        <dsp:cNvSpPr/>
      </dsp:nvSpPr>
      <dsp:spPr>
        <a:xfrm>
          <a:off x="7651541" y="52293"/>
          <a:ext cx="1587472" cy="76925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>
        <a:off x="7651541" y="52293"/>
        <a:ext cx="1587472" cy="512837"/>
      </dsp:txXfrm>
    </dsp:sp>
    <dsp:sp modelId="{3D245CED-3F4D-4AD9-A5E5-FAF31641E0A1}">
      <dsp:nvSpPr>
        <dsp:cNvPr id="0" name=""/>
        <dsp:cNvSpPr/>
      </dsp:nvSpPr>
      <dsp:spPr>
        <a:xfrm>
          <a:off x="7976686" y="565131"/>
          <a:ext cx="1587472" cy="1193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B78F1-D3CA-4221-B18C-175A6166E03C}" type="datetimeFigureOut">
              <a:rPr lang="fr-FR" smtClean="0"/>
              <a:t>04/12/2018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569E9-FA1B-496F-B538-8E2E14380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85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569E9-FA1B-496F-B538-8E2E1438004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39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54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49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31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81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93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31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95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76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47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80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RDA France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9790-7CB0-4E99-A8E4-FF6FF86AE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31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796762"/>
              </p:ext>
            </p:extLst>
          </p:nvPr>
        </p:nvGraphicFramePr>
        <p:xfrm>
          <a:off x="830663" y="1197283"/>
          <a:ext cx="10003243" cy="503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4" name="AutoShape 2" descr="RÃ©sultat de recherche d'images pour &quot;research data allianc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RDA">
            <a:extLst>
              <a:ext uri="{FF2B5EF4-FFF2-40B4-BE49-F238E27FC236}">
                <a16:creationId xmlns:a16="http://schemas.microsoft.com/office/drawing/2014/main" xmlns="" id="{30C0B6C7-6BA7-4E86-94D2-E9CBC38DA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1691"/>
            <a:ext cx="20764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0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à coins arrondis 126"/>
          <p:cNvSpPr/>
          <p:nvPr/>
        </p:nvSpPr>
        <p:spPr>
          <a:xfrm>
            <a:off x="4731409" y="1296487"/>
            <a:ext cx="7278356" cy="45705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1693" y="123973"/>
            <a:ext cx="11119128" cy="1325563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4000" dirty="0"/>
              <a:t>Enjeux : rendre le DMP dynamique et </a:t>
            </a:r>
            <a:r>
              <a:rPr lang="fr-FR" sz="4000" dirty="0" smtClean="0"/>
              <a:t>efficient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92934" y="1719256"/>
            <a:ext cx="3313691" cy="33547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                  </a:t>
            </a:r>
          </a:p>
          <a:p>
            <a:r>
              <a:rPr lang="fr-FR" dirty="0"/>
              <a:t>                    DMP</a:t>
            </a:r>
          </a:p>
          <a:p>
            <a:endParaRPr lang="fr-FR" dirty="0"/>
          </a:p>
          <a:p>
            <a:pPr>
              <a:lnSpc>
                <a:spcPct val="150000"/>
              </a:lnSpc>
            </a:pPr>
            <a:r>
              <a:rPr lang="fr-FR" sz="1600" dirty="0"/>
              <a:t>Encore une tâche administrative! 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Court, souvent figé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sz="1600" dirty="0"/>
              <a:t>Mise en œuvre ? Evaluation ?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sz="1600" dirty="0"/>
              <a:t>Réutilisation des données ?</a:t>
            </a:r>
          </a:p>
          <a:p>
            <a:endParaRPr lang="fr-FR" sz="1600" dirty="0"/>
          </a:p>
          <a:p>
            <a:r>
              <a:rPr lang="fr-FR" sz="1600" dirty="0"/>
              <a:t>Accès restreint/fermé</a:t>
            </a:r>
          </a:p>
          <a:p>
            <a:endParaRPr lang="fr-FR" sz="1200" dirty="0"/>
          </a:p>
          <a:p>
            <a:pPr algn="ctr"/>
            <a:r>
              <a:rPr lang="fr-FR" dirty="0"/>
              <a:t>Document</a:t>
            </a:r>
          </a:p>
        </p:txBody>
      </p:sp>
      <p:sp>
        <p:nvSpPr>
          <p:cNvPr id="4" name="Rectangle à coins arrondis 4"/>
          <p:cNvSpPr/>
          <p:nvPr/>
        </p:nvSpPr>
        <p:spPr>
          <a:xfrm>
            <a:off x="6284298" y="1589246"/>
            <a:ext cx="3930105" cy="34307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DMP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Mis à jour tout au long du cycle de vie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Intégré au workflow de la recherche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Lisible par les humains et les machines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Ouvert </a:t>
            </a:r>
            <a:r>
              <a:rPr lang="fr-FR" sz="1600" dirty="0">
                <a:solidFill>
                  <a:schemeClr val="tx1"/>
                </a:solidFill>
              </a:rPr>
              <a:t>(tout ou partie</a:t>
            </a:r>
            <a:r>
              <a:rPr lang="fr-FR" sz="16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Promotion des bonnes </a:t>
            </a:r>
            <a:r>
              <a:rPr lang="fr-FR" sz="1600" dirty="0" smtClean="0">
                <a:solidFill>
                  <a:schemeClr val="tx1"/>
                </a:solidFill>
              </a:rPr>
              <a:t>pratiques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Index dynamique</a:t>
            </a: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Organigramme : Connecteur 4"/>
          <p:cNvSpPr/>
          <p:nvPr/>
        </p:nvSpPr>
        <p:spPr>
          <a:xfrm>
            <a:off x="7304158" y="4616275"/>
            <a:ext cx="305025" cy="25881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" dirty="0">
              <a:solidFill>
                <a:schemeClr val="tx1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7360189" y="4865627"/>
            <a:ext cx="54974" cy="154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257371" y="4618518"/>
            <a:ext cx="588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PID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982740" y="5036066"/>
            <a:ext cx="676297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/>
              <a:t>Jeu de données</a:t>
            </a:r>
          </a:p>
        </p:txBody>
      </p:sp>
      <p:sp>
        <p:nvSpPr>
          <p:cNvPr id="29" name="Organigramme : Connecteur 28"/>
          <p:cNvSpPr/>
          <p:nvPr/>
        </p:nvSpPr>
        <p:spPr>
          <a:xfrm>
            <a:off x="8120582" y="4616275"/>
            <a:ext cx="305025" cy="25881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" dirty="0">
              <a:solidFill>
                <a:schemeClr val="tx1"/>
              </a:solidFill>
            </a:endParaRPr>
          </a:p>
        </p:txBody>
      </p:sp>
      <p:cxnSp>
        <p:nvCxnSpPr>
          <p:cNvPr id="30" name="Connecteur droit 29"/>
          <p:cNvCxnSpPr>
            <a:stCxn id="29" idx="4"/>
          </p:cNvCxnSpPr>
          <p:nvPr/>
        </p:nvCxnSpPr>
        <p:spPr>
          <a:xfrm flipH="1">
            <a:off x="8185827" y="4875085"/>
            <a:ext cx="87268" cy="297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8092100" y="4616275"/>
            <a:ext cx="588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PID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965169" y="5177993"/>
            <a:ext cx="51165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/>
              <a:t>Code</a:t>
            </a:r>
          </a:p>
        </p:txBody>
      </p:sp>
      <p:sp>
        <p:nvSpPr>
          <p:cNvPr id="34" name="Organigramme : Connecteur 33"/>
          <p:cNvSpPr/>
          <p:nvPr/>
        </p:nvSpPr>
        <p:spPr>
          <a:xfrm>
            <a:off x="9228066" y="4302818"/>
            <a:ext cx="305025" cy="25881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" dirty="0">
              <a:solidFill>
                <a:schemeClr val="tx1"/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9324045" y="4522899"/>
            <a:ext cx="68223" cy="478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9210872" y="4277329"/>
            <a:ext cx="588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PID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8969181" y="5023873"/>
            <a:ext cx="80616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/>
              <a:t>Protocole</a:t>
            </a:r>
          </a:p>
        </p:txBody>
      </p:sp>
      <p:sp>
        <p:nvSpPr>
          <p:cNvPr id="38" name="Organigramme : Connecteur 37"/>
          <p:cNvSpPr/>
          <p:nvPr/>
        </p:nvSpPr>
        <p:spPr>
          <a:xfrm>
            <a:off x="6571701" y="4017959"/>
            <a:ext cx="305025" cy="25881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" dirty="0">
              <a:solidFill>
                <a:schemeClr val="tx1"/>
              </a:solidFill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6590006" y="4276769"/>
            <a:ext cx="134207" cy="495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6539808" y="4003303"/>
            <a:ext cx="588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PID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126250" y="4777743"/>
            <a:ext cx="75475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/>
              <a:t>Matériel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064447" y="1759556"/>
            <a:ext cx="1642864" cy="837503"/>
            <a:chOff x="4868944" y="2380167"/>
            <a:chExt cx="1642864" cy="837503"/>
          </a:xfrm>
        </p:grpSpPr>
        <p:grpSp>
          <p:nvGrpSpPr>
            <p:cNvPr id="8" name="Groupe 7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9" name="Organigramme : Connecteur 8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0" name="Connecteur droit 9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ZoneTexte 43"/>
            <p:cNvSpPr txBox="1"/>
            <p:nvPr/>
          </p:nvSpPr>
          <p:spPr>
            <a:xfrm>
              <a:off x="4868944" y="2909893"/>
              <a:ext cx="1642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Chercheur</a:t>
              </a:r>
            </a:p>
          </p:txBody>
        </p:sp>
      </p:grpSp>
      <p:sp>
        <p:nvSpPr>
          <p:cNvPr id="84" name="Flèche droite rayée 83"/>
          <p:cNvSpPr/>
          <p:nvPr/>
        </p:nvSpPr>
        <p:spPr>
          <a:xfrm>
            <a:off x="3515759" y="3133668"/>
            <a:ext cx="1096904" cy="469786"/>
          </a:xfrm>
          <a:prstGeom prst="striped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6" name="Groupe 85"/>
          <p:cNvGrpSpPr/>
          <p:nvPr/>
        </p:nvGrpSpPr>
        <p:grpSpPr>
          <a:xfrm>
            <a:off x="6278207" y="2851462"/>
            <a:ext cx="1642864" cy="837503"/>
            <a:chOff x="4868944" y="2380167"/>
            <a:chExt cx="1642864" cy="837503"/>
          </a:xfrm>
        </p:grpSpPr>
        <p:grpSp>
          <p:nvGrpSpPr>
            <p:cNvPr id="87" name="Groupe 86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89" name="Organigramme : Connecteur 88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90" name="Connecteur droit 89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ZoneTexte 87"/>
            <p:cNvSpPr txBox="1"/>
            <p:nvPr/>
          </p:nvSpPr>
          <p:spPr>
            <a:xfrm>
              <a:off x="4868944" y="2909893"/>
              <a:ext cx="1642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Chercheur</a:t>
              </a:r>
            </a:p>
          </p:txBody>
        </p:sp>
      </p:grpSp>
      <p:sp>
        <p:nvSpPr>
          <p:cNvPr id="94" name="ZoneTexte 93"/>
          <p:cNvSpPr txBox="1"/>
          <p:nvPr/>
        </p:nvSpPr>
        <p:spPr>
          <a:xfrm>
            <a:off x="433393" y="5699453"/>
            <a:ext cx="148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Agence de financement</a:t>
            </a:r>
          </a:p>
        </p:txBody>
      </p:sp>
      <p:grpSp>
        <p:nvGrpSpPr>
          <p:cNvPr id="95" name="Groupe 94"/>
          <p:cNvGrpSpPr/>
          <p:nvPr/>
        </p:nvGrpSpPr>
        <p:grpSpPr>
          <a:xfrm>
            <a:off x="10775783" y="1722051"/>
            <a:ext cx="1642864" cy="1052946"/>
            <a:chOff x="4868944" y="2380167"/>
            <a:chExt cx="1642864" cy="1052946"/>
          </a:xfrm>
        </p:grpSpPr>
        <p:grpSp>
          <p:nvGrpSpPr>
            <p:cNvPr id="96" name="Groupe 95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98" name="Organigramme : Connecteur 97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99" name="Connecteur droit 98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ZoneTexte 96"/>
            <p:cNvSpPr txBox="1"/>
            <p:nvPr/>
          </p:nvSpPr>
          <p:spPr>
            <a:xfrm>
              <a:off x="4868944" y="2909893"/>
              <a:ext cx="16428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Service documentaire</a:t>
              </a:r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10145945" y="4364812"/>
            <a:ext cx="1642864" cy="837503"/>
            <a:chOff x="4868944" y="2380167"/>
            <a:chExt cx="1642864" cy="837503"/>
          </a:xfrm>
        </p:grpSpPr>
        <p:grpSp>
          <p:nvGrpSpPr>
            <p:cNvPr id="104" name="Groupe 103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106" name="Organigramme : Connecteur 105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07" name="Connecteur droit 106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ZoneTexte 104"/>
            <p:cNvSpPr txBox="1"/>
            <p:nvPr/>
          </p:nvSpPr>
          <p:spPr>
            <a:xfrm>
              <a:off x="4868944" y="2909893"/>
              <a:ext cx="1642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Centre de données</a:t>
              </a:r>
            </a:p>
          </p:txBody>
        </p:sp>
      </p:grpSp>
      <p:grpSp>
        <p:nvGrpSpPr>
          <p:cNvPr id="119" name="Groupe 118"/>
          <p:cNvGrpSpPr/>
          <p:nvPr/>
        </p:nvGrpSpPr>
        <p:grpSpPr>
          <a:xfrm>
            <a:off x="5002715" y="2349155"/>
            <a:ext cx="1642864" cy="813875"/>
            <a:chOff x="4853404" y="2380167"/>
            <a:chExt cx="1642864" cy="813875"/>
          </a:xfrm>
        </p:grpSpPr>
        <p:grpSp>
          <p:nvGrpSpPr>
            <p:cNvPr id="120" name="Groupe 119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122" name="Organigramme : Connecteur 121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3" name="Connecteur droit 122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ZoneTexte 120"/>
            <p:cNvSpPr txBox="1"/>
            <p:nvPr/>
          </p:nvSpPr>
          <p:spPr>
            <a:xfrm>
              <a:off x="4853404" y="2886265"/>
              <a:ext cx="1642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Archive</a:t>
              </a:r>
            </a:p>
          </p:txBody>
        </p:sp>
      </p:grpSp>
      <p:sp>
        <p:nvSpPr>
          <p:cNvPr id="143" name="ZoneTexte 142"/>
          <p:cNvSpPr txBox="1"/>
          <p:nvPr/>
        </p:nvSpPr>
        <p:spPr>
          <a:xfrm>
            <a:off x="5230804" y="5518312"/>
            <a:ext cx="652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Ecosystème des services de la gestion des données de la recherche</a:t>
            </a:r>
          </a:p>
        </p:txBody>
      </p:sp>
      <p:grpSp>
        <p:nvGrpSpPr>
          <p:cNvPr id="152" name="Groupe 151"/>
          <p:cNvGrpSpPr/>
          <p:nvPr/>
        </p:nvGrpSpPr>
        <p:grpSpPr>
          <a:xfrm>
            <a:off x="9726179" y="1340896"/>
            <a:ext cx="1642864" cy="812965"/>
            <a:chOff x="4877817" y="2380167"/>
            <a:chExt cx="1642864" cy="812965"/>
          </a:xfrm>
        </p:grpSpPr>
        <p:grpSp>
          <p:nvGrpSpPr>
            <p:cNvPr id="153" name="Groupe 152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155" name="Organigramme : Connecteur 154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56" name="Connecteur droit 155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cteur droit 157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cteur droit 158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ZoneTexte 153"/>
            <p:cNvSpPr txBox="1"/>
            <p:nvPr/>
          </p:nvSpPr>
          <p:spPr>
            <a:xfrm>
              <a:off x="4877817" y="2885355"/>
              <a:ext cx="1642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Service juridique</a:t>
              </a:r>
            </a:p>
          </p:txBody>
        </p:sp>
      </p:grpSp>
      <p:grpSp>
        <p:nvGrpSpPr>
          <p:cNvPr id="160" name="Groupe 159"/>
          <p:cNvGrpSpPr/>
          <p:nvPr/>
        </p:nvGrpSpPr>
        <p:grpSpPr>
          <a:xfrm>
            <a:off x="4852650" y="3671101"/>
            <a:ext cx="1642864" cy="837503"/>
            <a:chOff x="4868944" y="2380167"/>
            <a:chExt cx="1642864" cy="837503"/>
          </a:xfrm>
        </p:grpSpPr>
        <p:grpSp>
          <p:nvGrpSpPr>
            <p:cNvPr id="161" name="Groupe 160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163" name="Organigramme : Connecteur 162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64" name="Connecteur droit 163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2" name="ZoneTexte 161"/>
            <p:cNvSpPr txBox="1"/>
            <p:nvPr/>
          </p:nvSpPr>
          <p:spPr>
            <a:xfrm>
              <a:off x="4868944" y="2909893"/>
              <a:ext cx="1642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Entrepôt</a:t>
              </a:r>
            </a:p>
          </p:txBody>
        </p:sp>
      </p:grpSp>
      <p:grpSp>
        <p:nvGrpSpPr>
          <p:cNvPr id="168" name="Groupe 167"/>
          <p:cNvGrpSpPr/>
          <p:nvPr/>
        </p:nvGrpSpPr>
        <p:grpSpPr>
          <a:xfrm>
            <a:off x="10529998" y="2958533"/>
            <a:ext cx="1642864" cy="1052946"/>
            <a:chOff x="4868944" y="2380167"/>
            <a:chExt cx="1642864" cy="1052946"/>
          </a:xfrm>
        </p:grpSpPr>
        <p:grpSp>
          <p:nvGrpSpPr>
            <p:cNvPr id="169" name="Groupe 168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171" name="Organigramme : Connecteur 170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72" name="Connecteur droit 171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cteur droit 173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ZoneTexte 169"/>
            <p:cNvSpPr txBox="1"/>
            <p:nvPr/>
          </p:nvSpPr>
          <p:spPr>
            <a:xfrm>
              <a:off x="4868944" y="2909893"/>
              <a:ext cx="16428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Infrastructure de recherche</a:t>
              </a:r>
            </a:p>
          </p:txBody>
        </p:sp>
      </p:grpSp>
      <p:sp>
        <p:nvSpPr>
          <p:cNvPr id="177" name="ZoneTexte 176"/>
          <p:cNvSpPr txBox="1"/>
          <p:nvPr/>
        </p:nvSpPr>
        <p:spPr>
          <a:xfrm>
            <a:off x="6631678" y="6405630"/>
            <a:ext cx="148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Agence de financement</a:t>
            </a:r>
          </a:p>
        </p:txBody>
      </p:sp>
      <p:sp>
        <p:nvSpPr>
          <p:cNvPr id="179" name="Flèche vers le bas 178"/>
          <p:cNvSpPr/>
          <p:nvPr/>
        </p:nvSpPr>
        <p:spPr>
          <a:xfrm>
            <a:off x="9829283" y="5901183"/>
            <a:ext cx="249095" cy="47751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Flèche vers le bas 179"/>
          <p:cNvSpPr/>
          <p:nvPr/>
        </p:nvSpPr>
        <p:spPr>
          <a:xfrm>
            <a:off x="10723984" y="5901183"/>
            <a:ext cx="249095" cy="47751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ZoneTexte 180"/>
          <p:cNvSpPr txBox="1"/>
          <p:nvPr/>
        </p:nvSpPr>
        <p:spPr>
          <a:xfrm>
            <a:off x="8561942" y="6405630"/>
            <a:ext cx="148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Institution</a:t>
            </a:r>
          </a:p>
        </p:txBody>
      </p:sp>
      <p:sp>
        <p:nvSpPr>
          <p:cNvPr id="182" name="ZoneTexte 181"/>
          <p:cNvSpPr txBox="1"/>
          <p:nvPr/>
        </p:nvSpPr>
        <p:spPr>
          <a:xfrm>
            <a:off x="9634203" y="6405630"/>
            <a:ext cx="148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Editeur</a:t>
            </a:r>
          </a:p>
        </p:txBody>
      </p:sp>
      <p:sp>
        <p:nvSpPr>
          <p:cNvPr id="184" name="Flèche vers le bas 183"/>
          <p:cNvSpPr/>
          <p:nvPr/>
        </p:nvSpPr>
        <p:spPr>
          <a:xfrm>
            <a:off x="7086777" y="5901183"/>
            <a:ext cx="249095" cy="47751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ZoneTexte 184"/>
          <p:cNvSpPr txBox="1"/>
          <p:nvPr/>
        </p:nvSpPr>
        <p:spPr>
          <a:xfrm>
            <a:off x="7619903" y="6405630"/>
            <a:ext cx="148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Chercheur</a:t>
            </a:r>
          </a:p>
        </p:txBody>
      </p:sp>
      <p:sp>
        <p:nvSpPr>
          <p:cNvPr id="190" name="ZoneTexte 189"/>
          <p:cNvSpPr txBox="1"/>
          <p:nvPr/>
        </p:nvSpPr>
        <p:spPr>
          <a:xfrm>
            <a:off x="1753926" y="5797483"/>
            <a:ext cx="1489599" cy="31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27" dirty="0"/>
              <a:t>Institution</a:t>
            </a:r>
          </a:p>
        </p:txBody>
      </p:sp>
      <p:sp>
        <p:nvSpPr>
          <p:cNvPr id="193" name="Espace réservé de la date 19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194" name="Espace réservé du pied de page 19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  <a:endParaRPr lang="fr-FR" dirty="0"/>
          </a:p>
        </p:txBody>
      </p:sp>
      <p:grpSp>
        <p:nvGrpSpPr>
          <p:cNvPr id="136" name="Groupe 135"/>
          <p:cNvGrpSpPr/>
          <p:nvPr/>
        </p:nvGrpSpPr>
        <p:grpSpPr>
          <a:xfrm>
            <a:off x="5684285" y="1431279"/>
            <a:ext cx="1642864" cy="837503"/>
            <a:chOff x="4868944" y="2380167"/>
            <a:chExt cx="1642864" cy="837503"/>
          </a:xfrm>
        </p:grpSpPr>
        <p:grpSp>
          <p:nvGrpSpPr>
            <p:cNvPr id="138" name="Groupe 137"/>
            <p:cNvGrpSpPr>
              <a:grpSpLocks noChangeAspect="1"/>
            </p:cNvGrpSpPr>
            <p:nvPr/>
          </p:nvGrpSpPr>
          <p:grpSpPr>
            <a:xfrm>
              <a:off x="5148873" y="2380167"/>
              <a:ext cx="253656" cy="606311"/>
              <a:chOff x="2096963" y="1980863"/>
              <a:chExt cx="547445" cy="1308570"/>
            </a:xfrm>
            <a:solidFill>
              <a:schemeClr val="accent6"/>
            </a:solidFill>
          </p:grpSpPr>
          <p:sp>
            <p:nvSpPr>
              <p:cNvPr id="140" name="Organigramme : Connecteur 139"/>
              <p:cNvSpPr/>
              <p:nvPr/>
            </p:nvSpPr>
            <p:spPr>
              <a:xfrm>
                <a:off x="2168004" y="1980863"/>
                <a:ext cx="360000" cy="360000"/>
              </a:xfrm>
              <a:prstGeom prst="flowChartConnector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41" name="Connecteur droit 140"/>
              <p:cNvCxnSpPr/>
              <p:nvPr/>
            </p:nvCxnSpPr>
            <p:spPr>
              <a:xfrm>
                <a:off x="2352881" y="2335783"/>
                <a:ext cx="20727" cy="527997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cteur droit 141"/>
              <p:cNvCxnSpPr/>
              <p:nvPr/>
            </p:nvCxnSpPr>
            <p:spPr>
              <a:xfrm flipV="1">
                <a:off x="2096963" y="2526702"/>
                <a:ext cx="532562" cy="100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cteur droit 143"/>
              <p:cNvCxnSpPr/>
              <p:nvPr/>
            </p:nvCxnSpPr>
            <p:spPr>
              <a:xfrm flipH="1">
                <a:off x="2378128" y="2860549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cteur droit 144"/>
              <p:cNvCxnSpPr/>
              <p:nvPr/>
            </p:nvCxnSpPr>
            <p:spPr>
              <a:xfrm flipH="1">
                <a:off x="2102876" y="2874885"/>
                <a:ext cx="266280" cy="414548"/>
              </a:xfrm>
              <a:prstGeom prst="line">
                <a:avLst/>
              </a:prstGeom>
              <a:grpFill/>
              <a:ln>
                <a:solidFill>
                  <a:schemeClr val="accent6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ZoneTexte 138"/>
            <p:cNvSpPr txBox="1"/>
            <p:nvPr/>
          </p:nvSpPr>
          <p:spPr>
            <a:xfrm>
              <a:off x="4868944" y="2909893"/>
              <a:ext cx="1642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CIL/DPO</a:t>
              </a:r>
            </a:p>
          </p:txBody>
        </p:sp>
      </p:grpSp>
      <p:sp>
        <p:nvSpPr>
          <p:cNvPr id="147" name="ZoneTexte 146"/>
          <p:cNvSpPr txBox="1"/>
          <p:nvPr/>
        </p:nvSpPr>
        <p:spPr>
          <a:xfrm>
            <a:off x="10525300" y="6405630"/>
            <a:ext cx="148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Entrepôt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588" y="4619546"/>
            <a:ext cx="503171" cy="503171"/>
          </a:xfrm>
          <a:prstGeom prst="rect">
            <a:avLst/>
          </a:prstGeom>
        </p:spPr>
      </p:pic>
      <p:sp>
        <p:nvSpPr>
          <p:cNvPr id="112" name="Flèche vers le bas 175">
            <a:extLst>
              <a:ext uri="{FF2B5EF4-FFF2-40B4-BE49-F238E27FC236}">
                <a16:creationId xmlns:a16="http://schemas.microsoft.com/office/drawing/2014/main" xmlns="" id="{60D2F991-0CDC-43B1-8198-2984EF7E8818}"/>
              </a:ext>
            </a:extLst>
          </p:cNvPr>
          <p:cNvSpPr/>
          <p:nvPr/>
        </p:nvSpPr>
        <p:spPr>
          <a:xfrm>
            <a:off x="878327" y="5104945"/>
            <a:ext cx="249095" cy="47751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Flèche vers le bas 175">
            <a:extLst>
              <a:ext uri="{FF2B5EF4-FFF2-40B4-BE49-F238E27FC236}">
                <a16:creationId xmlns:a16="http://schemas.microsoft.com/office/drawing/2014/main" xmlns="" id="{724EE549-91AB-4BDA-B3DD-C9564CB675C7}"/>
              </a:ext>
            </a:extLst>
          </p:cNvPr>
          <p:cNvSpPr/>
          <p:nvPr/>
        </p:nvSpPr>
        <p:spPr>
          <a:xfrm>
            <a:off x="2033690" y="5111812"/>
            <a:ext cx="234538" cy="44961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Flèche vers le bas 177">
            <a:extLst>
              <a:ext uri="{FF2B5EF4-FFF2-40B4-BE49-F238E27FC236}">
                <a16:creationId xmlns:a16="http://schemas.microsoft.com/office/drawing/2014/main" xmlns="" id="{7BB274CA-206E-4214-9275-5B38921FF76B}"/>
              </a:ext>
            </a:extLst>
          </p:cNvPr>
          <p:cNvSpPr/>
          <p:nvPr/>
        </p:nvSpPr>
        <p:spPr>
          <a:xfrm>
            <a:off x="8900420" y="5901183"/>
            <a:ext cx="249095" cy="47751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Flèche vers le bas 183">
            <a:extLst>
              <a:ext uri="{FF2B5EF4-FFF2-40B4-BE49-F238E27FC236}">
                <a16:creationId xmlns:a16="http://schemas.microsoft.com/office/drawing/2014/main" xmlns="" id="{10199E54-A03B-4D9C-87EE-D1C387CD6614}"/>
              </a:ext>
            </a:extLst>
          </p:cNvPr>
          <p:cNvSpPr/>
          <p:nvPr/>
        </p:nvSpPr>
        <p:spPr>
          <a:xfrm>
            <a:off x="7992012" y="5901183"/>
            <a:ext cx="249095" cy="47751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18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4" grpId="0" animBg="1"/>
      <p:bldP spid="5" grpId="0" animBg="1"/>
      <p:bldP spid="14" grpId="0"/>
      <p:bldP spid="28" grpId="0" animBg="1"/>
      <p:bldP spid="29" grpId="0" animBg="1"/>
      <p:bldP spid="31" grpId="0"/>
      <p:bldP spid="32" grpId="0" animBg="1"/>
      <p:bldP spid="34" grpId="0" animBg="1"/>
      <p:bldP spid="36" grpId="0"/>
      <p:bldP spid="37" grpId="0" animBg="1"/>
      <p:bldP spid="38" grpId="0" animBg="1"/>
      <p:bldP spid="40" grpId="0"/>
      <p:bldP spid="41" grpId="0" animBg="1"/>
      <p:bldP spid="84" grpId="0" animBg="1"/>
      <p:bldP spid="143" grpId="0"/>
      <p:bldP spid="177" grpId="0"/>
      <p:bldP spid="179" grpId="0" animBg="1"/>
      <p:bldP spid="180" grpId="0" animBg="1"/>
      <p:bldP spid="181" grpId="0"/>
      <p:bldP spid="182" grpId="0"/>
      <p:bldP spid="184" grpId="0" animBg="1"/>
      <p:bldP spid="185" grpId="0"/>
      <p:bldP spid="147" grpId="0"/>
      <p:bldP spid="116" grpId="0" animBg="1"/>
      <p:bldP spid="1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3967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/>
              <a:t>DMP Common Standards WG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6" name="Espace réservé du contenu 6"/>
          <p:cNvSpPr>
            <a:spLocks noGrp="1"/>
          </p:cNvSpPr>
          <p:nvPr>
            <p:ph idx="1"/>
          </p:nvPr>
        </p:nvSpPr>
        <p:spPr>
          <a:xfrm>
            <a:off x="838200" y="1281833"/>
            <a:ext cx="10515600" cy="4351338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000" dirty="0"/>
              <a:t>Objectif: développer un modèle commun des données contenues dans les </a:t>
            </a:r>
            <a:r>
              <a:rPr lang="fr-FR" sz="2000" dirty="0" err="1"/>
              <a:t>maDMPs</a:t>
            </a:r>
            <a:endParaRPr lang="fr-FR" sz="2000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689468120"/>
              </p:ext>
            </p:extLst>
          </p:nvPr>
        </p:nvGraphicFramePr>
        <p:xfrm>
          <a:off x="657248" y="29278"/>
          <a:ext cx="13599085" cy="603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lèche droite 12">
            <a:extLst>
              <a:ext uri="{FF2B5EF4-FFF2-40B4-BE49-F238E27FC236}">
                <a16:creationId xmlns:a16="http://schemas.microsoft.com/office/drawing/2014/main" xmlns="" id="{257730EB-02CE-4A1E-BD78-1C2ADAD7DC1D}"/>
              </a:ext>
            </a:extLst>
          </p:cNvPr>
          <p:cNvSpPr/>
          <p:nvPr/>
        </p:nvSpPr>
        <p:spPr>
          <a:xfrm>
            <a:off x="344555" y="4493352"/>
            <a:ext cx="11767928" cy="550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19A37B9-B4AB-4F72-A79F-09E6CF13FEB1}"/>
              </a:ext>
            </a:extLst>
          </p:cNvPr>
          <p:cNvSpPr/>
          <p:nvPr/>
        </p:nvSpPr>
        <p:spPr>
          <a:xfrm>
            <a:off x="3926412" y="5043996"/>
            <a:ext cx="960102" cy="744797"/>
          </a:xfrm>
          <a:custGeom>
            <a:avLst/>
            <a:gdLst>
              <a:gd name="connsiteX0" fmla="*/ 0 w 873916"/>
              <a:gd name="connsiteY0" fmla="*/ 0 h 409505"/>
              <a:gd name="connsiteX1" fmla="*/ 145653 w 873916"/>
              <a:gd name="connsiteY1" fmla="*/ 0 h 409505"/>
              <a:gd name="connsiteX2" fmla="*/ 145653 w 873916"/>
              <a:gd name="connsiteY2" fmla="*/ 0 h 409505"/>
              <a:gd name="connsiteX3" fmla="*/ 364132 w 873916"/>
              <a:gd name="connsiteY3" fmla="*/ 0 h 409505"/>
              <a:gd name="connsiteX4" fmla="*/ 873916 w 873916"/>
              <a:gd name="connsiteY4" fmla="*/ 0 h 409505"/>
              <a:gd name="connsiteX5" fmla="*/ 873916 w 873916"/>
              <a:gd name="connsiteY5" fmla="*/ 238878 h 409505"/>
              <a:gd name="connsiteX6" fmla="*/ 873916 w 873916"/>
              <a:gd name="connsiteY6" fmla="*/ 238878 h 409505"/>
              <a:gd name="connsiteX7" fmla="*/ 873916 w 873916"/>
              <a:gd name="connsiteY7" fmla="*/ 341254 h 409505"/>
              <a:gd name="connsiteX8" fmla="*/ 873916 w 873916"/>
              <a:gd name="connsiteY8" fmla="*/ 409505 h 409505"/>
              <a:gd name="connsiteX9" fmla="*/ 364132 w 873916"/>
              <a:gd name="connsiteY9" fmla="*/ 409505 h 409505"/>
              <a:gd name="connsiteX10" fmla="*/ 254895 w 873916"/>
              <a:gd name="connsiteY10" fmla="*/ 460693 h 409505"/>
              <a:gd name="connsiteX11" fmla="*/ 145653 w 873916"/>
              <a:gd name="connsiteY11" fmla="*/ 409505 h 409505"/>
              <a:gd name="connsiteX12" fmla="*/ 0 w 873916"/>
              <a:gd name="connsiteY12" fmla="*/ 409505 h 409505"/>
              <a:gd name="connsiteX13" fmla="*/ 0 w 873916"/>
              <a:gd name="connsiteY13" fmla="*/ 341254 h 409505"/>
              <a:gd name="connsiteX14" fmla="*/ 0 w 873916"/>
              <a:gd name="connsiteY14" fmla="*/ 238878 h 409505"/>
              <a:gd name="connsiteX15" fmla="*/ 0 w 873916"/>
              <a:gd name="connsiteY15" fmla="*/ 238878 h 409505"/>
              <a:gd name="connsiteX16" fmla="*/ 0 w 873916"/>
              <a:gd name="connsiteY16" fmla="*/ 0 h 409505"/>
              <a:gd name="connsiteX0" fmla="*/ 0 w 873916"/>
              <a:gd name="connsiteY0" fmla="*/ 0 h 601370"/>
              <a:gd name="connsiteX1" fmla="*/ 145653 w 873916"/>
              <a:gd name="connsiteY1" fmla="*/ 0 h 601370"/>
              <a:gd name="connsiteX2" fmla="*/ 145653 w 873916"/>
              <a:gd name="connsiteY2" fmla="*/ 0 h 601370"/>
              <a:gd name="connsiteX3" fmla="*/ 364132 w 873916"/>
              <a:gd name="connsiteY3" fmla="*/ 0 h 601370"/>
              <a:gd name="connsiteX4" fmla="*/ 873916 w 873916"/>
              <a:gd name="connsiteY4" fmla="*/ 0 h 601370"/>
              <a:gd name="connsiteX5" fmla="*/ 873916 w 873916"/>
              <a:gd name="connsiteY5" fmla="*/ 238878 h 601370"/>
              <a:gd name="connsiteX6" fmla="*/ 873916 w 873916"/>
              <a:gd name="connsiteY6" fmla="*/ 238878 h 601370"/>
              <a:gd name="connsiteX7" fmla="*/ 873916 w 873916"/>
              <a:gd name="connsiteY7" fmla="*/ 341254 h 601370"/>
              <a:gd name="connsiteX8" fmla="*/ 873916 w 873916"/>
              <a:gd name="connsiteY8" fmla="*/ 409505 h 601370"/>
              <a:gd name="connsiteX9" fmla="*/ 364132 w 873916"/>
              <a:gd name="connsiteY9" fmla="*/ 409505 h 601370"/>
              <a:gd name="connsiteX10" fmla="*/ 264943 w 873916"/>
              <a:gd name="connsiteY10" fmla="*/ 601370 h 601370"/>
              <a:gd name="connsiteX11" fmla="*/ 145653 w 873916"/>
              <a:gd name="connsiteY11" fmla="*/ 409505 h 601370"/>
              <a:gd name="connsiteX12" fmla="*/ 0 w 873916"/>
              <a:gd name="connsiteY12" fmla="*/ 409505 h 601370"/>
              <a:gd name="connsiteX13" fmla="*/ 0 w 873916"/>
              <a:gd name="connsiteY13" fmla="*/ 341254 h 601370"/>
              <a:gd name="connsiteX14" fmla="*/ 0 w 873916"/>
              <a:gd name="connsiteY14" fmla="*/ 238878 h 601370"/>
              <a:gd name="connsiteX15" fmla="*/ 0 w 873916"/>
              <a:gd name="connsiteY15" fmla="*/ 238878 h 601370"/>
              <a:gd name="connsiteX16" fmla="*/ 0 w 873916"/>
              <a:gd name="connsiteY16" fmla="*/ 0 h 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916" h="601370">
                <a:moveTo>
                  <a:pt x="0" y="0"/>
                </a:moveTo>
                <a:lnTo>
                  <a:pt x="145653" y="0"/>
                </a:lnTo>
                <a:lnTo>
                  <a:pt x="145653" y="0"/>
                </a:lnTo>
                <a:lnTo>
                  <a:pt x="364132" y="0"/>
                </a:lnTo>
                <a:lnTo>
                  <a:pt x="873916" y="0"/>
                </a:lnTo>
                <a:lnTo>
                  <a:pt x="873916" y="238878"/>
                </a:lnTo>
                <a:lnTo>
                  <a:pt x="873916" y="238878"/>
                </a:lnTo>
                <a:lnTo>
                  <a:pt x="873916" y="341254"/>
                </a:lnTo>
                <a:lnTo>
                  <a:pt x="873916" y="409505"/>
                </a:lnTo>
                <a:lnTo>
                  <a:pt x="364132" y="409505"/>
                </a:lnTo>
                <a:lnTo>
                  <a:pt x="264943" y="601370"/>
                </a:lnTo>
                <a:lnTo>
                  <a:pt x="145653" y="409505"/>
                </a:lnTo>
                <a:lnTo>
                  <a:pt x="0" y="409505"/>
                </a:lnTo>
                <a:lnTo>
                  <a:pt x="0" y="341254"/>
                </a:lnTo>
                <a:lnTo>
                  <a:pt x="0" y="238878"/>
                </a:lnTo>
                <a:lnTo>
                  <a:pt x="0" y="238878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10800000" lon="6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xmlns="" id="{88E0511D-04CA-4926-8642-31C939AE6FEE}"/>
              </a:ext>
            </a:extLst>
          </p:cNvPr>
          <p:cNvSpPr/>
          <p:nvPr/>
        </p:nvSpPr>
        <p:spPr>
          <a:xfrm>
            <a:off x="7194053" y="5043996"/>
            <a:ext cx="960102" cy="744797"/>
          </a:xfrm>
          <a:custGeom>
            <a:avLst/>
            <a:gdLst>
              <a:gd name="connsiteX0" fmla="*/ 0 w 873916"/>
              <a:gd name="connsiteY0" fmla="*/ 0 h 409505"/>
              <a:gd name="connsiteX1" fmla="*/ 145653 w 873916"/>
              <a:gd name="connsiteY1" fmla="*/ 0 h 409505"/>
              <a:gd name="connsiteX2" fmla="*/ 145653 w 873916"/>
              <a:gd name="connsiteY2" fmla="*/ 0 h 409505"/>
              <a:gd name="connsiteX3" fmla="*/ 364132 w 873916"/>
              <a:gd name="connsiteY3" fmla="*/ 0 h 409505"/>
              <a:gd name="connsiteX4" fmla="*/ 873916 w 873916"/>
              <a:gd name="connsiteY4" fmla="*/ 0 h 409505"/>
              <a:gd name="connsiteX5" fmla="*/ 873916 w 873916"/>
              <a:gd name="connsiteY5" fmla="*/ 238878 h 409505"/>
              <a:gd name="connsiteX6" fmla="*/ 873916 w 873916"/>
              <a:gd name="connsiteY6" fmla="*/ 238878 h 409505"/>
              <a:gd name="connsiteX7" fmla="*/ 873916 w 873916"/>
              <a:gd name="connsiteY7" fmla="*/ 341254 h 409505"/>
              <a:gd name="connsiteX8" fmla="*/ 873916 w 873916"/>
              <a:gd name="connsiteY8" fmla="*/ 409505 h 409505"/>
              <a:gd name="connsiteX9" fmla="*/ 364132 w 873916"/>
              <a:gd name="connsiteY9" fmla="*/ 409505 h 409505"/>
              <a:gd name="connsiteX10" fmla="*/ 254895 w 873916"/>
              <a:gd name="connsiteY10" fmla="*/ 460693 h 409505"/>
              <a:gd name="connsiteX11" fmla="*/ 145653 w 873916"/>
              <a:gd name="connsiteY11" fmla="*/ 409505 h 409505"/>
              <a:gd name="connsiteX12" fmla="*/ 0 w 873916"/>
              <a:gd name="connsiteY12" fmla="*/ 409505 h 409505"/>
              <a:gd name="connsiteX13" fmla="*/ 0 w 873916"/>
              <a:gd name="connsiteY13" fmla="*/ 341254 h 409505"/>
              <a:gd name="connsiteX14" fmla="*/ 0 w 873916"/>
              <a:gd name="connsiteY14" fmla="*/ 238878 h 409505"/>
              <a:gd name="connsiteX15" fmla="*/ 0 w 873916"/>
              <a:gd name="connsiteY15" fmla="*/ 238878 h 409505"/>
              <a:gd name="connsiteX16" fmla="*/ 0 w 873916"/>
              <a:gd name="connsiteY16" fmla="*/ 0 h 409505"/>
              <a:gd name="connsiteX0" fmla="*/ 0 w 873916"/>
              <a:gd name="connsiteY0" fmla="*/ 0 h 601370"/>
              <a:gd name="connsiteX1" fmla="*/ 145653 w 873916"/>
              <a:gd name="connsiteY1" fmla="*/ 0 h 601370"/>
              <a:gd name="connsiteX2" fmla="*/ 145653 w 873916"/>
              <a:gd name="connsiteY2" fmla="*/ 0 h 601370"/>
              <a:gd name="connsiteX3" fmla="*/ 364132 w 873916"/>
              <a:gd name="connsiteY3" fmla="*/ 0 h 601370"/>
              <a:gd name="connsiteX4" fmla="*/ 873916 w 873916"/>
              <a:gd name="connsiteY4" fmla="*/ 0 h 601370"/>
              <a:gd name="connsiteX5" fmla="*/ 873916 w 873916"/>
              <a:gd name="connsiteY5" fmla="*/ 238878 h 601370"/>
              <a:gd name="connsiteX6" fmla="*/ 873916 w 873916"/>
              <a:gd name="connsiteY6" fmla="*/ 238878 h 601370"/>
              <a:gd name="connsiteX7" fmla="*/ 873916 w 873916"/>
              <a:gd name="connsiteY7" fmla="*/ 341254 h 601370"/>
              <a:gd name="connsiteX8" fmla="*/ 873916 w 873916"/>
              <a:gd name="connsiteY8" fmla="*/ 409505 h 601370"/>
              <a:gd name="connsiteX9" fmla="*/ 364132 w 873916"/>
              <a:gd name="connsiteY9" fmla="*/ 409505 h 601370"/>
              <a:gd name="connsiteX10" fmla="*/ 264943 w 873916"/>
              <a:gd name="connsiteY10" fmla="*/ 601370 h 601370"/>
              <a:gd name="connsiteX11" fmla="*/ 145653 w 873916"/>
              <a:gd name="connsiteY11" fmla="*/ 409505 h 601370"/>
              <a:gd name="connsiteX12" fmla="*/ 0 w 873916"/>
              <a:gd name="connsiteY12" fmla="*/ 409505 h 601370"/>
              <a:gd name="connsiteX13" fmla="*/ 0 w 873916"/>
              <a:gd name="connsiteY13" fmla="*/ 341254 h 601370"/>
              <a:gd name="connsiteX14" fmla="*/ 0 w 873916"/>
              <a:gd name="connsiteY14" fmla="*/ 238878 h 601370"/>
              <a:gd name="connsiteX15" fmla="*/ 0 w 873916"/>
              <a:gd name="connsiteY15" fmla="*/ 238878 h 601370"/>
              <a:gd name="connsiteX16" fmla="*/ 0 w 873916"/>
              <a:gd name="connsiteY16" fmla="*/ 0 h 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916" h="601370">
                <a:moveTo>
                  <a:pt x="0" y="0"/>
                </a:moveTo>
                <a:lnTo>
                  <a:pt x="145653" y="0"/>
                </a:lnTo>
                <a:lnTo>
                  <a:pt x="145653" y="0"/>
                </a:lnTo>
                <a:lnTo>
                  <a:pt x="364132" y="0"/>
                </a:lnTo>
                <a:lnTo>
                  <a:pt x="873916" y="0"/>
                </a:lnTo>
                <a:lnTo>
                  <a:pt x="873916" y="238878"/>
                </a:lnTo>
                <a:lnTo>
                  <a:pt x="873916" y="238878"/>
                </a:lnTo>
                <a:lnTo>
                  <a:pt x="873916" y="341254"/>
                </a:lnTo>
                <a:lnTo>
                  <a:pt x="873916" y="409505"/>
                </a:lnTo>
                <a:lnTo>
                  <a:pt x="364132" y="409505"/>
                </a:lnTo>
                <a:lnTo>
                  <a:pt x="264943" y="601370"/>
                </a:lnTo>
                <a:lnTo>
                  <a:pt x="145653" y="409505"/>
                </a:lnTo>
                <a:lnTo>
                  <a:pt x="0" y="409505"/>
                </a:lnTo>
                <a:lnTo>
                  <a:pt x="0" y="341254"/>
                </a:lnTo>
                <a:lnTo>
                  <a:pt x="0" y="238878"/>
                </a:lnTo>
                <a:lnTo>
                  <a:pt x="0" y="238878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10800000" lon="6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xmlns="" id="{1776A385-D876-49DE-B533-96A79B6CC621}"/>
              </a:ext>
            </a:extLst>
          </p:cNvPr>
          <p:cNvSpPr/>
          <p:nvPr/>
        </p:nvSpPr>
        <p:spPr>
          <a:xfrm>
            <a:off x="10568811" y="5043996"/>
            <a:ext cx="960102" cy="744797"/>
          </a:xfrm>
          <a:custGeom>
            <a:avLst/>
            <a:gdLst>
              <a:gd name="connsiteX0" fmla="*/ 0 w 873916"/>
              <a:gd name="connsiteY0" fmla="*/ 0 h 409505"/>
              <a:gd name="connsiteX1" fmla="*/ 145653 w 873916"/>
              <a:gd name="connsiteY1" fmla="*/ 0 h 409505"/>
              <a:gd name="connsiteX2" fmla="*/ 145653 w 873916"/>
              <a:gd name="connsiteY2" fmla="*/ 0 h 409505"/>
              <a:gd name="connsiteX3" fmla="*/ 364132 w 873916"/>
              <a:gd name="connsiteY3" fmla="*/ 0 h 409505"/>
              <a:gd name="connsiteX4" fmla="*/ 873916 w 873916"/>
              <a:gd name="connsiteY4" fmla="*/ 0 h 409505"/>
              <a:gd name="connsiteX5" fmla="*/ 873916 w 873916"/>
              <a:gd name="connsiteY5" fmla="*/ 238878 h 409505"/>
              <a:gd name="connsiteX6" fmla="*/ 873916 w 873916"/>
              <a:gd name="connsiteY6" fmla="*/ 238878 h 409505"/>
              <a:gd name="connsiteX7" fmla="*/ 873916 w 873916"/>
              <a:gd name="connsiteY7" fmla="*/ 341254 h 409505"/>
              <a:gd name="connsiteX8" fmla="*/ 873916 w 873916"/>
              <a:gd name="connsiteY8" fmla="*/ 409505 h 409505"/>
              <a:gd name="connsiteX9" fmla="*/ 364132 w 873916"/>
              <a:gd name="connsiteY9" fmla="*/ 409505 h 409505"/>
              <a:gd name="connsiteX10" fmla="*/ 254895 w 873916"/>
              <a:gd name="connsiteY10" fmla="*/ 460693 h 409505"/>
              <a:gd name="connsiteX11" fmla="*/ 145653 w 873916"/>
              <a:gd name="connsiteY11" fmla="*/ 409505 h 409505"/>
              <a:gd name="connsiteX12" fmla="*/ 0 w 873916"/>
              <a:gd name="connsiteY12" fmla="*/ 409505 h 409505"/>
              <a:gd name="connsiteX13" fmla="*/ 0 w 873916"/>
              <a:gd name="connsiteY13" fmla="*/ 341254 h 409505"/>
              <a:gd name="connsiteX14" fmla="*/ 0 w 873916"/>
              <a:gd name="connsiteY14" fmla="*/ 238878 h 409505"/>
              <a:gd name="connsiteX15" fmla="*/ 0 w 873916"/>
              <a:gd name="connsiteY15" fmla="*/ 238878 h 409505"/>
              <a:gd name="connsiteX16" fmla="*/ 0 w 873916"/>
              <a:gd name="connsiteY16" fmla="*/ 0 h 409505"/>
              <a:gd name="connsiteX0" fmla="*/ 0 w 873916"/>
              <a:gd name="connsiteY0" fmla="*/ 0 h 601370"/>
              <a:gd name="connsiteX1" fmla="*/ 145653 w 873916"/>
              <a:gd name="connsiteY1" fmla="*/ 0 h 601370"/>
              <a:gd name="connsiteX2" fmla="*/ 145653 w 873916"/>
              <a:gd name="connsiteY2" fmla="*/ 0 h 601370"/>
              <a:gd name="connsiteX3" fmla="*/ 364132 w 873916"/>
              <a:gd name="connsiteY3" fmla="*/ 0 h 601370"/>
              <a:gd name="connsiteX4" fmla="*/ 873916 w 873916"/>
              <a:gd name="connsiteY4" fmla="*/ 0 h 601370"/>
              <a:gd name="connsiteX5" fmla="*/ 873916 w 873916"/>
              <a:gd name="connsiteY5" fmla="*/ 238878 h 601370"/>
              <a:gd name="connsiteX6" fmla="*/ 873916 w 873916"/>
              <a:gd name="connsiteY6" fmla="*/ 238878 h 601370"/>
              <a:gd name="connsiteX7" fmla="*/ 873916 w 873916"/>
              <a:gd name="connsiteY7" fmla="*/ 341254 h 601370"/>
              <a:gd name="connsiteX8" fmla="*/ 873916 w 873916"/>
              <a:gd name="connsiteY8" fmla="*/ 409505 h 601370"/>
              <a:gd name="connsiteX9" fmla="*/ 364132 w 873916"/>
              <a:gd name="connsiteY9" fmla="*/ 409505 h 601370"/>
              <a:gd name="connsiteX10" fmla="*/ 264943 w 873916"/>
              <a:gd name="connsiteY10" fmla="*/ 601370 h 601370"/>
              <a:gd name="connsiteX11" fmla="*/ 145653 w 873916"/>
              <a:gd name="connsiteY11" fmla="*/ 409505 h 601370"/>
              <a:gd name="connsiteX12" fmla="*/ 0 w 873916"/>
              <a:gd name="connsiteY12" fmla="*/ 409505 h 601370"/>
              <a:gd name="connsiteX13" fmla="*/ 0 w 873916"/>
              <a:gd name="connsiteY13" fmla="*/ 341254 h 601370"/>
              <a:gd name="connsiteX14" fmla="*/ 0 w 873916"/>
              <a:gd name="connsiteY14" fmla="*/ 238878 h 601370"/>
              <a:gd name="connsiteX15" fmla="*/ 0 w 873916"/>
              <a:gd name="connsiteY15" fmla="*/ 238878 h 601370"/>
              <a:gd name="connsiteX16" fmla="*/ 0 w 873916"/>
              <a:gd name="connsiteY16" fmla="*/ 0 h 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916" h="601370">
                <a:moveTo>
                  <a:pt x="0" y="0"/>
                </a:moveTo>
                <a:lnTo>
                  <a:pt x="145653" y="0"/>
                </a:lnTo>
                <a:lnTo>
                  <a:pt x="145653" y="0"/>
                </a:lnTo>
                <a:lnTo>
                  <a:pt x="364132" y="0"/>
                </a:lnTo>
                <a:lnTo>
                  <a:pt x="873916" y="0"/>
                </a:lnTo>
                <a:lnTo>
                  <a:pt x="873916" y="238878"/>
                </a:lnTo>
                <a:lnTo>
                  <a:pt x="873916" y="238878"/>
                </a:lnTo>
                <a:lnTo>
                  <a:pt x="873916" y="341254"/>
                </a:lnTo>
                <a:lnTo>
                  <a:pt x="873916" y="409505"/>
                </a:lnTo>
                <a:lnTo>
                  <a:pt x="364132" y="409505"/>
                </a:lnTo>
                <a:lnTo>
                  <a:pt x="264943" y="601370"/>
                </a:lnTo>
                <a:lnTo>
                  <a:pt x="145653" y="409505"/>
                </a:lnTo>
                <a:lnTo>
                  <a:pt x="0" y="409505"/>
                </a:lnTo>
                <a:lnTo>
                  <a:pt x="0" y="341254"/>
                </a:lnTo>
                <a:lnTo>
                  <a:pt x="0" y="238878"/>
                </a:lnTo>
                <a:lnTo>
                  <a:pt x="0" y="238878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10800000" lon="6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84BAD11-3042-471C-A3B8-B86F3115759A}"/>
              </a:ext>
            </a:extLst>
          </p:cNvPr>
          <p:cNvSpPr txBox="1"/>
          <p:nvPr/>
        </p:nvSpPr>
        <p:spPr>
          <a:xfrm>
            <a:off x="4016910" y="5407611"/>
            <a:ext cx="673090" cy="381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Berlin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A5F135C7-EDAC-4D38-BFD1-A7D9A9DED3F0}"/>
              </a:ext>
            </a:extLst>
          </p:cNvPr>
          <p:cNvSpPr txBox="1"/>
          <p:nvPr/>
        </p:nvSpPr>
        <p:spPr>
          <a:xfrm>
            <a:off x="7271834" y="5414480"/>
            <a:ext cx="872002" cy="294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Gaborone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63536714-D58A-47C2-8C27-BEC03BF47205}"/>
              </a:ext>
            </a:extLst>
          </p:cNvPr>
          <p:cNvSpPr txBox="1"/>
          <p:nvPr/>
        </p:nvSpPr>
        <p:spPr>
          <a:xfrm>
            <a:off x="10737669" y="5208853"/>
            <a:ext cx="807919" cy="648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13th </a:t>
            </a:r>
          </a:p>
          <a:p>
            <a:r>
              <a:rPr lang="fr-FR" sz="1400" dirty="0" err="1"/>
              <a:t>Plenary</a:t>
            </a:r>
            <a:endParaRPr lang="fr-FR" sz="14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CA32BA75-2AAC-4A32-87D7-1E9E9A29D6A8}"/>
              </a:ext>
            </a:extLst>
          </p:cNvPr>
          <p:cNvSpPr txBox="1"/>
          <p:nvPr/>
        </p:nvSpPr>
        <p:spPr>
          <a:xfrm>
            <a:off x="6968242" y="4592288"/>
            <a:ext cx="1272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Automne 18</a:t>
            </a:r>
          </a:p>
        </p:txBody>
      </p:sp>
      <p:sp>
        <p:nvSpPr>
          <p:cNvPr id="18" name="Légende encadrée 2 21">
            <a:extLst>
              <a:ext uri="{FF2B5EF4-FFF2-40B4-BE49-F238E27FC236}">
                <a16:creationId xmlns:a16="http://schemas.microsoft.com/office/drawing/2014/main" xmlns="" id="{1BB5FB7F-BC3C-4B2A-B6CC-028AE17C37BE}"/>
              </a:ext>
            </a:extLst>
          </p:cNvPr>
          <p:cNvSpPr/>
          <p:nvPr/>
        </p:nvSpPr>
        <p:spPr>
          <a:xfrm>
            <a:off x="1201309" y="4180266"/>
            <a:ext cx="816910" cy="324004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Kick-off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06B8D658-5114-4E8E-97F6-611E50F659B5}"/>
              </a:ext>
            </a:extLst>
          </p:cNvPr>
          <p:cNvSpPr txBox="1"/>
          <p:nvPr/>
        </p:nvSpPr>
        <p:spPr>
          <a:xfrm>
            <a:off x="10305403" y="4608489"/>
            <a:ext cx="1272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Printemps 19</a:t>
            </a: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xmlns="" id="{266194D4-7799-4218-AB20-8B54A3629F04}"/>
              </a:ext>
            </a:extLst>
          </p:cNvPr>
          <p:cNvSpPr/>
          <p:nvPr/>
        </p:nvSpPr>
        <p:spPr>
          <a:xfrm>
            <a:off x="818777" y="5010868"/>
            <a:ext cx="960102" cy="744797"/>
          </a:xfrm>
          <a:custGeom>
            <a:avLst/>
            <a:gdLst>
              <a:gd name="connsiteX0" fmla="*/ 0 w 873916"/>
              <a:gd name="connsiteY0" fmla="*/ 0 h 409505"/>
              <a:gd name="connsiteX1" fmla="*/ 145653 w 873916"/>
              <a:gd name="connsiteY1" fmla="*/ 0 h 409505"/>
              <a:gd name="connsiteX2" fmla="*/ 145653 w 873916"/>
              <a:gd name="connsiteY2" fmla="*/ 0 h 409505"/>
              <a:gd name="connsiteX3" fmla="*/ 364132 w 873916"/>
              <a:gd name="connsiteY3" fmla="*/ 0 h 409505"/>
              <a:gd name="connsiteX4" fmla="*/ 873916 w 873916"/>
              <a:gd name="connsiteY4" fmla="*/ 0 h 409505"/>
              <a:gd name="connsiteX5" fmla="*/ 873916 w 873916"/>
              <a:gd name="connsiteY5" fmla="*/ 238878 h 409505"/>
              <a:gd name="connsiteX6" fmla="*/ 873916 w 873916"/>
              <a:gd name="connsiteY6" fmla="*/ 238878 h 409505"/>
              <a:gd name="connsiteX7" fmla="*/ 873916 w 873916"/>
              <a:gd name="connsiteY7" fmla="*/ 341254 h 409505"/>
              <a:gd name="connsiteX8" fmla="*/ 873916 w 873916"/>
              <a:gd name="connsiteY8" fmla="*/ 409505 h 409505"/>
              <a:gd name="connsiteX9" fmla="*/ 364132 w 873916"/>
              <a:gd name="connsiteY9" fmla="*/ 409505 h 409505"/>
              <a:gd name="connsiteX10" fmla="*/ 254895 w 873916"/>
              <a:gd name="connsiteY10" fmla="*/ 460693 h 409505"/>
              <a:gd name="connsiteX11" fmla="*/ 145653 w 873916"/>
              <a:gd name="connsiteY11" fmla="*/ 409505 h 409505"/>
              <a:gd name="connsiteX12" fmla="*/ 0 w 873916"/>
              <a:gd name="connsiteY12" fmla="*/ 409505 h 409505"/>
              <a:gd name="connsiteX13" fmla="*/ 0 w 873916"/>
              <a:gd name="connsiteY13" fmla="*/ 341254 h 409505"/>
              <a:gd name="connsiteX14" fmla="*/ 0 w 873916"/>
              <a:gd name="connsiteY14" fmla="*/ 238878 h 409505"/>
              <a:gd name="connsiteX15" fmla="*/ 0 w 873916"/>
              <a:gd name="connsiteY15" fmla="*/ 238878 h 409505"/>
              <a:gd name="connsiteX16" fmla="*/ 0 w 873916"/>
              <a:gd name="connsiteY16" fmla="*/ 0 h 409505"/>
              <a:gd name="connsiteX0" fmla="*/ 0 w 873916"/>
              <a:gd name="connsiteY0" fmla="*/ 0 h 601370"/>
              <a:gd name="connsiteX1" fmla="*/ 145653 w 873916"/>
              <a:gd name="connsiteY1" fmla="*/ 0 h 601370"/>
              <a:gd name="connsiteX2" fmla="*/ 145653 w 873916"/>
              <a:gd name="connsiteY2" fmla="*/ 0 h 601370"/>
              <a:gd name="connsiteX3" fmla="*/ 364132 w 873916"/>
              <a:gd name="connsiteY3" fmla="*/ 0 h 601370"/>
              <a:gd name="connsiteX4" fmla="*/ 873916 w 873916"/>
              <a:gd name="connsiteY4" fmla="*/ 0 h 601370"/>
              <a:gd name="connsiteX5" fmla="*/ 873916 w 873916"/>
              <a:gd name="connsiteY5" fmla="*/ 238878 h 601370"/>
              <a:gd name="connsiteX6" fmla="*/ 873916 w 873916"/>
              <a:gd name="connsiteY6" fmla="*/ 238878 h 601370"/>
              <a:gd name="connsiteX7" fmla="*/ 873916 w 873916"/>
              <a:gd name="connsiteY7" fmla="*/ 341254 h 601370"/>
              <a:gd name="connsiteX8" fmla="*/ 873916 w 873916"/>
              <a:gd name="connsiteY8" fmla="*/ 409505 h 601370"/>
              <a:gd name="connsiteX9" fmla="*/ 364132 w 873916"/>
              <a:gd name="connsiteY9" fmla="*/ 409505 h 601370"/>
              <a:gd name="connsiteX10" fmla="*/ 264943 w 873916"/>
              <a:gd name="connsiteY10" fmla="*/ 601370 h 601370"/>
              <a:gd name="connsiteX11" fmla="*/ 145653 w 873916"/>
              <a:gd name="connsiteY11" fmla="*/ 409505 h 601370"/>
              <a:gd name="connsiteX12" fmla="*/ 0 w 873916"/>
              <a:gd name="connsiteY12" fmla="*/ 409505 h 601370"/>
              <a:gd name="connsiteX13" fmla="*/ 0 w 873916"/>
              <a:gd name="connsiteY13" fmla="*/ 341254 h 601370"/>
              <a:gd name="connsiteX14" fmla="*/ 0 w 873916"/>
              <a:gd name="connsiteY14" fmla="*/ 238878 h 601370"/>
              <a:gd name="connsiteX15" fmla="*/ 0 w 873916"/>
              <a:gd name="connsiteY15" fmla="*/ 238878 h 601370"/>
              <a:gd name="connsiteX16" fmla="*/ 0 w 873916"/>
              <a:gd name="connsiteY16" fmla="*/ 0 h 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916" h="601370">
                <a:moveTo>
                  <a:pt x="0" y="0"/>
                </a:moveTo>
                <a:lnTo>
                  <a:pt x="145653" y="0"/>
                </a:lnTo>
                <a:lnTo>
                  <a:pt x="145653" y="0"/>
                </a:lnTo>
                <a:lnTo>
                  <a:pt x="364132" y="0"/>
                </a:lnTo>
                <a:lnTo>
                  <a:pt x="873916" y="0"/>
                </a:lnTo>
                <a:lnTo>
                  <a:pt x="873916" y="238878"/>
                </a:lnTo>
                <a:lnTo>
                  <a:pt x="873916" y="238878"/>
                </a:lnTo>
                <a:lnTo>
                  <a:pt x="873916" y="341254"/>
                </a:lnTo>
                <a:lnTo>
                  <a:pt x="873916" y="409505"/>
                </a:lnTo>
                <a:lnTo>
                  <a:pt x="364132" y="409505"/>
                </a:lnTo>
                <a:lnTo>
                  <a:pt x="264943" y="601370"/>
                </a:lnTo>
                <a:lnTo>
                  <a:pt x="145653" y="409505"/>
                </a:lnTo>
                <a:lnTo>
                  <a:pt x="0" y="409505"/>
                </a:lnTo>
                <a:lnTo>
                  <a:pt x="0" y="341254"/>
                </a:lnTo>
                <a:lnTo>
                  <a:pt x="0" y="238878"/>
                </a:lnTo>
                <a:lnTo>
                  <a:pt x="0" y="238878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10800000" lon="6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745D6066-A959-4047-B6F4-AFA865A9B117}"/>
              </a:ext>
            </a:extLst>
          </p:cNvPr>
          <p:cNvSpPr txBox="1"/>
          <p:nvPr/>
        </p:nvSpPr>
        <p:spPr>
          <a:xfrm>
            <a:off x="962283" y="5374483"/>
            <a:ext cx="865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Montréal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E03ECBBA-93D4-4871-90A0-EF20745DFA50}"/>
              </a:ext>
            </a:extLst>
          </p:cNvPr>
          <p:cNvSpPr txBox="1"/>
          <p:nvPr/>
        </p:nvSpPr>
        <p:spPr>
          <a:xfrm>
            <a:off x="898290" y="4608489"/>
            <a:ext cx="1272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Automne  17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D8FA6A49-8F94-41DC-922C-A818E82D275B}"/>
              </a:ext>
            </a:extLst>
          </p:cNvPr>
          <p:cNvSpPr txBox="1"/>
          <p:nvPr/>
        </p:nvSpPr>
        <p:spPr>
          <a:xfrm>
            <a:off x="3900365" y="4598915"/>
            <a:ext cx="1272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Printemps  18</a:t>
            </a:r>
          </a:p>
        </p:txBody>
      </p:sp>
      <p:sp>
        <p:nvSpPr>
          <p:cNvPr id="25" name="Légende encadrée 2 22">
            <a:extLst>
              <a:ext uri="{FF2B5EF4-FFF2-40B4-BE49-F238E27FC236}">
                <a16:creationId xmlns:a16="http://schemas.microsoft.com/office/drawing/2014/main" xmlns="" id="{E22F8FD4-9FA7-4B63-8BE9-B429E888C1A1}"/>
              </a:ext>
            </a:extLst>
          </p:cNvPr>
          <p:cNvSpPr/>
          <p:nvPr/>
        </p:nvSpPr>
        <p:spPr>
          <a:xfrm>
            <a:off x="4510340" y="4043027"/>
            <a:ext cx="948394" cy="470203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Besoins définis</a:t>
            </a:r>
          </a:p>
        </p:txBody>
      </p:sp>
      <p:sp>
        <p:nvSpPr>
          <p:cNvPr id="42" name="Légende encadrée 2 22">
            <a:extLst>
              <a:ext uri="{FF2B5EF4-FFF2-40B4-BE49-F238E27FC236}">
                <a16:creationId xmlns:a16="http://schemas.microsoft.com/office/drawing/2014/main" xmlns="" id="{9D0075D2-FE03-4992-B14A-AAC78E90AB0E}"/>
              </a:ext>
            </a:extLst>
          </p:cNvPr>
          <p:cNvSpPr/>
          <p:nvPr/>
        </p:nvSpPr>
        <p:spPr>
          <a:xfrm>
            <a:off x="7916149" y="4029775"/>
            <a:ext cx="1665169" cy="470203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 Ebauche du modèle</a:t>
            </a:r>
          </a:p>
        </p:txBody>
      </p:sp>
      <p:sp>
        <p:nvSpPr>
          <p:cNvPr id="43" name="Légende encadrée 2 22">
            <a:extLst>
              <a:ext uri="{FF2B5EF4-FFF2-40B4-BE49-F238E27FC236}">
                <a16:creationId xmlns:a16="http://schemas.microsoft.com/office/drawing/2014/main" xmlns="" id="{FB604CCD-6578-4F69-8075-362A1199E855}"/>
              </a:ext>
            </a:extLst>
          </p:cNvPr>
          <p:cNvSpPr/>
          <p:nvPr/>
        </p:nvSpPr>
        <p:spPr>
          <a:xfrm>
            <a:off x="10732237" y="4036403"/>
            <a:ext cx="948395" cy="470203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 Modèle</a:t>
            </a:r>
          </a:p>
        </p:txBody>
      </p:sp>
    </p:spTree>
    <p:extLst>
      <p:ext uri="{BB962C8B-B14F-4D97-AF65-F5344CB8AC3E}">
        <p14:creationId xmlns:p14="http://schemas.microsoft.com/office/powerpoint/2010/main" val="276180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/>
              <a:t>Exposing</a:t>
            </a:r>
            <a:r>
              <a:rPr lang="fr-FR" sz="4000" dirty="0"/>
              <a:t> Data Management Plans WG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  <p:sp>
        <p:nvSpPr>
          <p:cNvPr id="7" name="Espace réservé du contenu 6"/>
          <p:cNvSpPr txBox="1">
            <a:spLocks/>
          </p:cNvSpPr>
          <p:nvPr/>
        </p:nvSpPr>
        <p:spPr>
          <a:xfrm>
            <a:off x="904458" y="1399920"/>
            <a:ext cx="11820775" cy="3034601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Objectif: </a:t>
            </a:r>
          </a:p>
          <a:p>
            <a:r>
              <a:rPr lang="fr-FR" sz="2000" dirty="0"/>
              <a:t>Catalogue de cas d’utilisation et études de cas (bénéfices, risques, acceptation)</a:t>
            </a:r>
          </a:p>
          <a:p>
            <a:r>
              <a:rPr lang="fr-FR" sz="2000" dirty="0"/>
              <a:t>Modèle de référence et recommandations pour l’exposition de DMP, SMP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5279465"/>
              </p:ext>
            </p:extLst>
          </p:nvPr>
        </p:nvGraphicFramePr>
        <p:xfrm>
          <a:off x="1048246" y="2736153"/>
          <a:ext cx="9565422" cy="181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lèche droite 12"/>
          <p:cNvSpPr/>
          <p:nvPr/>
        </p:nvSpPr>
        <p:spPr>
          <a:xfrm>
            <a:off x="864410" y="4996931"/>
            <a:ext cx="10690163" cy="550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0"/>
          <p:cNvSpPr/>
          <p:nvPr/>
        </p:nvSpPr>
        <p:spPr>
          <a:xfrm>
            <a:off x="1342238" y="5459650"/>
            <a:ext cx="960102" cy="744797"/>
          </a:xfrm>
          <a:custGeom>
            <a:avLst/>
            <a:gdLst>
              <a:gd name="connsiteX0" fmla="*/ 0 w 873916"/>
              <a:gd name="connsiteY0" fmla="*/ 0 h 409505"/>
              <a:gd name="connsiteX1" fmla="*/ 145653 w 873916"/>
              <a:gd name="connsiteY1" fmla="*/ 0 h 409505"/>
              <a:gd name="connsiteX2" fmla="*/ 145653 w 873916"/>
              <a:gd name="connsiteY2" fmla="*/ 0 h 409505"/>
              <a:gd name="connsiteX3" fmla="*/ 364132 w 873916"/>
              <a:gd name="connsiteY3" fmla="*/ 0 h 409505"/>
              <a:gd name="connsiteX4" fmla="*/ 873916 w 873916"/>
              <a:gd name="connsiteY4" fmla="*/ 0 h 409505"/>
              <a:gd name="connsiteX5" fmla="*/ 873916 w 873916"/>
              <a:gd name="connsiteY5" fmla="*/ 238878 h 409505"/>
              <a:gd name="connsiteX6" fmla="*/ 873916 w 873916"/>
              <a:gd name="connsiteY6" fmla="*/ 238878 h 409505"/>
              <a:gd name="connsiteX7" fmla="*/ 873916 w 873916"/>
              <a:gd name="connsiteY7" fmla="*/ 341254 h 409505"/>
              <a:gd name="connsiteX8" fmla="*/ 873916 w 873916"/>
              <a:gd name="connsiteY8" fmla="*/ 409505 h 409505"/>
              <a:gd name="connsiteX9" fmla="*/ 364132 w 873916"/>
              <a:gd name="connsiteY9" fmla="*/ 409505 h 409505"/>
              <a:gd name="connsiteX10" fmla="*/ 254895 w 873916"/>
              <a:gd name="connsiteY10" fmla="*/ 460693 h 409505"/>
              <a:gd name="connsiteX11" fmla="*/ 145653 w 873916"/>
              <a:gd name="connsiteY11" fmla="*/ 409505 h 409505"/>
              <a:gd name="connsiteX12" fmla="*/ 0 w 873916"/>
              <a:gd name="connsiteY12" fmla="*/ 409505 h 409505"/>
              <a:gd name="connsiteX13" fmla="*/ 0 w 873916"/>
              <a:gd name="connsiteY13" fmla="*/ 341254 h 409505"/>
              <a:gd name="connsiteX14" fmla="*/ 0 w 873916"/>
              <a:gd name="connsiteY14" fmla="*/ 238878 h 409505"/>
              <a:gd name="connsiteX15" fmla="*/ 0 w 873916"/>
              <a:gd name="connsiteY15" fmla="*/ 238878 h 409505"/>
              <a:gd name="connsiteX16" fmla="*/ 0 w 873916"/>
              <a:gd name="connsiteY16" fmla="*/ 0 h 409505"/>
              <a:gd name="connsiteX0" fmla="*/ 0 w 873916"/>
              <a:gd name="connsiteY0" fmla="*/ 0 h 601370"/>
              <a:gd name="connsiteX1" fmla="*/ 145653 w 873916"/>
              <a:gd name="connsiteY1" fmla="*/ 0 h 601370"/>
              <a:gd name="connsiteX2" fmla="*/ 145653 w 873916"/>
              <a:gd name="connsiteY2" fmla="*/ 0 h 601370"/>
              <a:gd name="connsiteX3" fmla="*/ 364132 w 873916"/>
              <a:gd name="connsiteY3" fmla="*/ 0 h 601370"/>
              <a:gd name="connsiteX4" fmla="*/ 873916 w 873916"/>
              <a:gd name="connsiteY4" fmla="*/ 0 h 601370"/>
              <a:gd name="connsiteX5" fmla="*/ 873916 w 873916"/>
              <a:gd name="connsiteY5" fmla="*/ 238878 h 601370"/>
              <a:gd name="connsiteX6" fmla="*/ 873916 w 873916"/>
              <a:gd name="connsiteY6" fmla="*/ 238878 h 601370"/>
              <a:gd name="connsiteX7" fmla="*/ 873916 w 873916"/>
              <a:gd name="connsiteY7" fmla="*/ 341254 h 601370"/>
              <a:gd name="connsiteX8" fmla="*/ 873916 w 873916"/>
              <a:gd name="connsiteY8" fmla="*/ 409505 h 601370"/>
              <a:gd name="connsiteX9" fmla="*/ 364132 w 873916"/>
              <a:gd name="connsiteY9" fmla="*/ 409505 h 601370"/>
              <a:gd name="connsiteX10" fmla="*/ 264943 w 873916"/>
              <a:gd name="connsiteY10" fmla="*/ 601370 h 601370"/>
              <a:gd name="connsiteX11" fmla="*/ 145653 w 873916"/>
              <a:gd name="connsiteY11" fmla="*/ 409505 h 601370"/>
              <a:gd name="connsiteX12" fmla="*/ 0 w 873916"/>
              <a:gd name="connsiteY12" fmla="*/ 409505 h 601370"/>
              <a:gd name="connsiteX13" fmla="*/ 0 w 873916"/>
              <a:gd name="connsiteY13" fmla="*/ 341254 h 601370"/>
              <a:gd name="connsiteX14" fmla="*/ 0 w 873916"/>
              <a:gd name="connsiteY14" fmla="*/ 238878 h 601370"/>
              <a:gd name="connsiteX15" fmla="*/ 0 w 873916"/>
              <a:gd name="connsiteY15" fmla="*/ 238878 h 601370"/>
              <a:gd name="connsiteX16" fmla="*/ 0 w 873916"/>
              <a:gd name="connsiteY16" fmla="*/ 0 h 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916" h="601370">
                <a:moveTo>
                  <a:pt x="0" y="0"/>
                </a:moveTo>
                <a:lnTo>
                  <a:pt x="145653" y="0"/>
                </a:lnTo>
                <a:lnTo>
                  <a:pt x="145653" y="0"/>
                </a:lnTo>
                <a:lnTo>
                  <a:pt x="364132" y="0"/>
                </a:lnTo>
                <a:lnTo>
                  <a:pt x="873916" y="0"/>
                </a:lnTo>
                <a:lnTo>
                  <a:pt x="873916" y="238878"/>
                </a:lnTo>
                <a:lnTo>
                  <a:pt x="873916" y="238878"/>
                </a:lnTo>
                <a:lnTo>
                  <a:pt x="873916" y="341254"/>
                </a:lnTo>
                <a:lnTo>
                  <a:pt x="873916" y="409505"/>
                </a:lnTo>
                <a:lnTo>
                  <a:pt x="364132" y="409505"/>
                </a:lnTo>
                <a:lnTo>
                  <a:pt x="264943" y="601370"/>
                </a:lnTo>
                <a:lnTo>
                  <a:pt x="145653" y="409505"/>
                </a:lnTo>
                <a:lnTo>
                  <a:pt x="0" y="409505"/>
                </a:lnTo>
                <a:lnTo>
                  <a:pt x="0" y="341254"/>
                </a:lnTo>
                <a:lnTo>
                  <a:pt x="0" y="238878"/>
                </a:lnTo>
                <a:lnTo>
                  <a:pt x="0" y="238878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10800000" lon="6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5" name="Rectangle 10"/>
          <p:cNvSpPr/>
          <p:nvPr/>
        </p:nvSpPr>
        <p:spPr>
          <a:xfrm>
            <a:off x="4291828" y="5459650"/>
            <a:ext cx="960102" cy="744797"/>
          </a:xfrm>
          <a:custGeom>
            <a:avLst/>
            <a:gdLst>
              <a:gd name="connsiteX0" fmla="*/ 0 w 873916"/>
              <a:gd name="connsiteY0" fmla="*/ 0 h 409505"/>
              <a:gd name="connsiteX1" fmla="*/ 145653 w 873916"/>
              <a:gd name="connsiteY1" fmla="*/ 0 h 409505"/>
              <a:gd name="connsiteX2" fmla="*/ 145653 w 873916"/>
              <a:gd name="connsiteY2" fmla="*/ 0 h 409505"/>
              <a:gd name="connsiteX3" fmla="*/ 364132 w 873916"/>
              <a:gd name="connsiteY3" fmla="*/ 0 h 409505"/>
              <a:gd name="connsiteX4" fmla="*/ 873916 w 873916"/>
              <a:gd name="connsiteY4" fmla="*/ 0 h 409505"/>
              <a:gd name="connsiteX5" fmla="*/ 873916 w 873916"/>
              <a:gd name="connsiteY5" fmla="*/ 238878 h 409505"/>
              <a:gd name="connsiteX6" fmla="*/ 873916 w 873916"/>
              <a:gd name="connsiteY6" fmla="*/ 238878 h 409505"/>
              <a:gd name="connsiteX7" fmla="*/ 873916 w 873916"/>
              <a:gd name="connsiteY7" fmla="*/ 341254 h 409505"/>
              <a:gd name="connsiteX8" fmla="*/ 873916 w 873916"/>
              <a:gd name="connsiteY8" fmla="*/ 409505 h 409505"/>
              <a:gd name="connsiteX9" fmla="*/ 364132 w 873916"/>
              <a:gd name="connsiteY9" fmla="*/ 409505 h 409505"/>
              <a:gd name="connsiteX10" fmla="*/ 254895 w 873916"/>
              <a:gd name="connsiteY10" fmla="*/ 460693 h 409505"/>
              <a:gd name="connsiteX11" fmla="*/ 145653 w 873916"/>
              <a:gd name="connsiteY11" fmla="*/ 409505 h 409505"/>
              <a:gd name="connsiteX12" fmla="*/ 0 w 873916"/>
              <a:gd name="connsiteY12" fmla="*/ 409505 h 409505"/>
              <a:gd name="connsiteX13" fmla="*/ 0 w 873916"/>
              <a:gd name="connsiteY13" fmla="*/ 341254 h 409505"/>
              <a:gd name="connsiteX14" fmla="*/ 0 w 873916"/>
              <a:gd name="connsiteY14" fmla="*/ 238878 h 409505"/>
              <a:gd name="connsiteX15" fmla="*/ 0 w 873916"/>
              <a:gd name="connsiteY15" fmla="*/ 238878 h 409505"/>
              <a:gd name="connsiteX16" fmla="*/ 0 w 873916"/>
              <a:gd name="connsiteY16" fmla="*/ 0 h 409505"/>
              <a:gd name="connsiteX0" fmla="*/ 0 w 873916"/>
              <a:gd name="connsiteY0" fmla="*/ 0 h 601370"/>
              <a:gd name="connsiteX1" fmla="*/ 145653 w 873916"/>
              <a:gd name="connsiteY1" fmla="*/ 0 h 601370"/>
              <a:gd name="connsiteX2" fmla="*/ 145653 w 873916"/>
              <a:gd name="connsiteY2" fmla="*/ 0 h 601370"/>
              <a:gd name="connsiteX3" fmla="*/ 364132 w 873916"/>
              <a:gd name="connsiteY3" fmla="*/ 0 h 601370"/>
              <a:gd name="connsiteX4" fmla="*/ 873916 w 873916"/>
              <a:gd name="connsiteY4" fmla="*/ 0 h 601370"/>
              <a:gd name="connsiteX5" fmla="*/ 873916 w 873916"/>
              <a:gd name="connsiteY5" fmla="*/ 238878 h 601370"/>
              <a:gd name="connsiteX6" fmla="*/ 873916 w 873916"/>
              <a:gd name="connsiteY6" fmla="*/ 238878 h 601370"/>
              <a:gd name="connsiteX7" fmla="*/ 873916 w 873916"/>
              <a:gd name="connsiteY7" fmla="*/ 341254 h 601370"/>
              <a:gd name="connsiteX8" fmla="*/ 873916 w 873916"/>
              <a:gd name="connsiteY8" fmla="*/ 409505 h 601370"/>
              <a:gd name="connsiteX9" fmla="*/ 364132 w 873916"/>
              <a:gd name="connsiteY9" fmla="*/ 409505 h 601370"/>
              <a:gd name="connsiteX10" fmla="*/ 264943 w 873916"/>
              <a:gd name="connsiteY10" fmla="*/ 601370 h 601370"/>
              <a:gd name="connsiteX11" fmla="*/ 145653 w 873916"/>
              <a:gd name="connsiteY11" fmla="*/ 409505 h 601370"/>
              <a:gd name="connsiteX12" fmla="*/ 0 w 873916"/>
              <a:gd name="connsiteY12" fmla="*/ 409505 h 601370"/>
              <a:gd name="connsiteX13" fmla="*/ 0 w 873916"/>
              <a:gd name="connsiteY13" fmla="*/ 341254 h 601370"/>
              <a:gd name="connsiteX14" fmla="*/ 0 w 873916"/>
              <a:gd name="connsiteY14" fmla="*/ 238878 h 601370"/>
              <a:gd name="connsiteX15" fmla="*/ 0 w 873916"/>
              <a:gd name="connsiteY15" fmla="*/ 238878 h 601370"/>
              <a:gd name="connsiteX16" fmla="*/ 0 w 873916"/>
              <a:gd name="connsiteY16" fmla="*/ 0 h 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916" h="601370">
                <a:moveTo>
                  <a:pt x="0" y="0"/>
                </a:moveTo>
                <a:lnTo>
                  <a:pt x="145653" y="0"/>
                </a:lnTo>
                <a:lnTo>
                  <a:pt x="145653" y="0"/>
                </a:lnTo>
                <a:lnTo>
                  <a:pt x="364132" y="0"/>
                </a:lnTo>
                <a:lnTo>
                  <a:pt x="873916" y="0"/>
                </a:lnTo>
                <a:lnTo>
                  <a:pt x="873916" y="238878"/>
                </a:lnTo>
                <a:lnTo>
                  <a:pt x="873916" y="238878"/>
                </a:lnTo>
                <a:lnTo>
                  <a:pt x="873916" y="341254"/>
                </a:lnTo>
                <a:lnTo>
                  <a:pt x="873916" y="409505"/>
                </a:lnTo>
                <a:lnTo>
                  <a:pt x="364132" y="409505"/>
                </a:lnTo>
                <a:lnTo>
                  <a:pt x="264943" y="601370"/>
                </a:lnTo>
                <a:lnTo>
                  <a:pt x="145653" y="409505"/>
                </a:lnTo>
                <a:lnTo>
                  <a:pt x="0" y="409505"/>
                </a:lnTo>
                <a:lnTo>
                  <a:pt x="0" y="341254"/>
                </a:lnTo>
                <a:lnTo>
                  <a:pt x="0" y="238878"/>
                </a:lnTo>
                <a:lnTo>
                  <a:pt x="0" y="238878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10800000" lon="6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7534063" y="5459650"/>
            <a:ext cx="960102" cy="744797"/>
          </a:xfrm>
          <a:custGeom>
            <a:avLst/>
            <a:gdLst>
              <a:gd name="connsiteX0" fmla="*/ 0 w 873916"/>
              <a:gd name="connsiteY0" fmla="*/ 0 h 409505"/>
              <a:gd name="connsiteX1" fmla="*/ 145653 w 873916"/>
              <a:gd name="connsiteY1" fmla="*/ 0 h 409505"/>
              <a:gd name="connsiteX2" fmla="*/ 145653 w 873916"/>
              <a:gd name="connsiteY2" fmla="*/ 0 h 409505"/>
              <a:gd name="connsiteX3" fmla="*/ 364132 w 873916"/>
              <a:gd name="connsiteY3" fmla="*/ 0 h 409505"/>
              <a:gd name="connsiteX4" fmla="*/ 873916 w 873916"/>
              <a:gd name="connsiteY4" fmla="*/ 0 h 409505"/>
              <a:gd name="connsiteX5" fmla="*/ 873916 w 873916"/>
              <a:gd name="connsiteY5" fmla="*/ 238878 h 409505"/>
              <a:gd name="connsiteX6" fmla="*/ 873916 w 873916"/>
              <a:gd name="connsiteY6" fmla="*/ 238878 h 409505"/>
              <a:gd name="connsiteX7" fmla="*/ 873916 w 873916"/>
              <a:gd name="connsiteY7" fmla="*/ 341254 h 409505"/>
              <a:gd name="connsiteX8" fmla="*/ 873916 w 873916"/>
              <a:gd name="connsiteY8" fmla="*/ 409505 h 409505"/>
              <a:gd name="connsiteX9" fmla="*/ 364132 w 873916"/>
              <a:gd name="connsiteY9" fmla="*/ 409505 h 409505"/>
              <a:gd name="connsiteX10" fmla="*/ 254895 w 873916"/>
              <a:gd name="connsiteY10" fmla="*/ 460693 h 409505"/>
              <a:gd name="connsiteX11" fmla="*/ 145653 w 873916"/>
              <a:gd name="connsiteY11" fmla="*/ 409505 h 409505"/>
              <a:gd name="connsiteX12" fmla="*/ 0 w 873916"/>
              <a:gd name="connsiteY12" fmla="*/ 409505 h 409505"/>
              <a:gd name="connsiteX13" fmla="*/ 0 w 873916"/>
              <a:gd name="connsiteY13" fmla="*/ 341254 h 409505"/>
              <a:gd name="connsiteX14" fmla="*/ 0 w 873916"/>
              <a:gd name="connsiteY14" fmla="*/ 238878 h 409505"/>
              <a:gd name="connsiteX15" fmla="*/ 0 w 873916"/>
              <a:gd name="connsiteY15" fmla="*/ 238878 h 409505"/>
              <a:gd name="connsiteX16" fmla="*/ 0 w 873916"/>
              <a:gd name="connsiteY16" fmla="*/ 0 h 409505"/>
              <a:gd name="connsiteX0" fmla="*/ 0 w 873916"/>
              <a:gd name="connsiteY0" fmla="*/ 0 h 601370"/>
              <a:gd name="connsiteX1" fmla="*/ 145653 w 873916"/>
              <a:gd name="connsiteY1" fmla="*/ 0 h 601370"/>
              <a:gd name="connsiteX2" fmla="*/ 145653 w 873916"/>
              <a:gd name="connsiteY2" fmla="*/ 0 h 601370"/>
              <a:gd name="connsiteX3" fmla="*/ 364132 w 873916"/>
              <a:gd name="connsiteY3" fmla="*/ 0 h 601370"/>
              <a:gd name="connsiteX4" fmla="*/ 873916 w 873916"/>
              <a:gd name="connsiteY4" fmla="*/ 0 h 601370"/>
              <a:gd name="connsiteX5" fmla="*/ 873916 w 873916"/>
              <a:gd name="connsiteY5" fmla="*/ 238878 h 601370"/>
              <a:gd name="connsiteX6" fmla="*/ 873916 w 873916"/>
              <a:gd name="connsiteY6" fmla="*/ 238878 h 601370"/>
              <a:gd name="connsiteX7" fmla="*/ 873916 w 873916"/>
              <a:gd name="connsiteY7" fmla="*/ 341254 h 601370"/>
              <a:gd name="connsiteX8" fmla="*/ 873916 w 873916"/>
              <a:gd name="connsiteY8" fmla="*/ 409505 h 601370"/>
              <a:gd name="connsiteX9" fmla="*/ 364132 w 873916"/>
              <a:gd name="connsiteY9" fmla="*/ 409505 h 601370"/>
              <a:gd name="connsiteX10" fmla="*/ 264943 w 873916"/>
              <a:gd name="connsiteY10" fmla="*/ 601370 h 601370"/>
              <a:gd name="connsiteX11" fmla="*/ 145653 w 873916"/>
              <a:gd name="connsiteY11" fmla="*/ 409505 h 601370"/>
              <a:gd name="connsiteX12" fmla="*/ 0 w 873916"/>
              <a:gd name="connsiteY12" fmla="*/ 409505 h 601370"/>
              <a:gd name="connsiteX13" fmla="*/ 0 w 873916"/>
              <a:gd name="connsiteY13" fmla="*/ 341254 h 601370"/>
              <a:gd name="connsiteX14" fmla="*/ 0 w 873916"/>
              <a:gd name="connsiteY14" fmla="*/ 238878 h 601370"/>
              <a:gd name="connsiteX15" fmla="*/ 0 w 873916"/>
              <a:gd name="connsiteY15" fmla="*/ 238878 h 601370"/>
              <a:gd name="connsiteX16" fmla="*/ 0 w 873916"/>
              <a:gd name="connsiteY16" fmla="*/ 0 h 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3916" h="601370">
                <a:moveTo>
                  <a:pt x="0" y="0"/>
                </a:moveTo>
                <a:lnTo>
                  <a:pt x="145653" y="0"/>
                </a:lnTo>
                <a:lnTo>
                  <a:pt x="145653" y="0"/>
                </a:lnTo>
                <a:lnTo>
                  <a:pt x="364132" y="0"/>
                </a:lnTo>
                <a:lnTo>
                  <a:pt x="873916" y="0"/>
                </a:lnTo>
                <a:lnTo>
                  <a:pt x="873916" y="238878"/>
                </a:lnTo>
                <a:lnTo>
                  <a:pt x="873916" y="238878"/>
                </a:lnTo>
                <a:lnTo>
                  <a:pt x="873916" y="341254"/>
                </a:lnTo>
                <a:lnTo>
                  <a:pt x="873916" y="409505"/>
                </a:lnTo>
                <a:lnTo>
                  <a:pt x="364132" y="409505"/>
                </a:lnTo>
                <a:lnTo>
                  <a:pt x="264943" y="601370"/>
                </a:lnTo>
                <a:lnTo>
                  <a:pt x="145653" y="409505"/>
                </a:lnTo>
                <a:lnTo>
                  <a:pt x="0" y="409505"/>
                </a:lnTo>
                <a:lnTo>
                  <a:pt x="0" y="341254"/>
                </a:lnTo>
                <a:lnTo>
                  <a:pt x="0" y="238878"/>
                </a:lnTo>
                <a:lnTo>
                  <a:pt x="0" y="238878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10800000" lon="6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498997" y="5823265"/>
            <a:ext cx="673090" cy="381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Berlin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322734" y="5823264"/>
            <a:ext cx="91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Gaborone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596902" y="5624507"/>
            <a:ext cx="807919" cy="648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13th </a:t>
            </a:r>
          </a:p>
          <a:p>
            <a:r>
              <a:rPr lang="fr-FR" sz="1400" dirty="0" err="1"/>
              <a:t>Plenary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417982" y="5113452"/>
            <a:ext cx="1223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Printemps 18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119028" y="5113452"/>
            <a:ext cx="1272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Automne 18</a:t>
            </a:r>
          </a:p>
        </p:txBody>
      </p:sp>
      <p:sp>
        <p:nvSpPr>
          <p:cNvPr id="22" name="Légende encadrée 2 21"/>
          <p:cNvSpPr/>
          <p:nvPr/>
        </p:nvSpPr>
        <p:spPr>
          <a:xfrm>
            <a:off x="1598875" y="4683845"/>
            <a:ext cx="816910" cy="324004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Kick-off</a:t>
            </a:r>
          </a:p>
        </p:txBody>
      </p:sp>
      <p:sp>
        <p:nvSpPr>
          <p:cNvPr id="23" name="Légende encadrée 2 22"/>
          <p:cNvSpPr/>
          <p:nvPr/>
        </p:nvSpPr>
        <p:spPr>
          <a:xfrm>
            <a:off x="10228450" y="4553645"/>
            <a:ext cx="1272375" cy="470203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Modèle de référence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442944" y="5129653"/>
            <a:ext cx="1272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Printemps 19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9511874" y="5129653"/>
            <a:ext cx="1272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Automne 19</a:t>
            </a:r>
          </a:p>
        </p:txBody>
      </p:sp>
      <p:sp>
        <p:nvSpPr>
          <p:cNvPr id="26" name="Légende encadrée 2 22">
            <a:extLst>
              <a:ext uri="{FF2B5EF4-FFF2-40B4-BE49-F238E27FC236}">
                <a16:creationId xmlns:a16="http://schemas.microsoft.com/office/drawing/2014/main" xmlns="" id="{D7ABE343-948D-451F-863B-783291BC26BC}"/>
              </a:ext>
            </a:extLst>
          </p:cNvPr>
          <p:cNvSpPr/>
          <p:nvPr/>
        </p:nvSpPr>
        <p:spPr>
          <a:xfrm>
            <a:off x="5477543" y="4573525"/>
            <a:ext cx="948394" cy="470203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Enquête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Scenario</a:t>
            </a:r>
          </a:p>
        </p:txBody>
      </p:sp>
      <p:sp>
        <p:nvSpPr>
          <p:cNvPr id="27" name="Légende encadrée 2 22">
            <a:extLst>
              <a:ext uri="{FF2B5EF4-FFF2-40B4-BE49-F238E27FC236}">
                <a16:creationId xmlns:a16="http://schemas.microsoft.com/office/drawing/2014/main" xmlns="" id="{2B4427A2-4159-4FCB-AEEE-7D965E53816D}"/>
              </a:ext>
            </a:extLst>
          </p:cNvPr>
          <p:cNvSpPr/>
          <p:nvPr/>
        </p:nvSpPr>
        <p:spPr>
          <a:xfrm>
            <a:off x="7930624" y="4553645"/>
            <a:ext cx="948394" cy="470203"/>
          </a:xfrm>
          <a:prstGeom prst="borderCallout2">
            <a:avLst>
              <a:gd name="adj1" fmla="val 37955"/>
              <a:gd name="adj2" fmla="val -4279"/>
              <a:gd name="adj3" fmla="val 49478"/>
              <a:gd name="adj4" fmla="val -31532"/>
              <a:gd name="adj5" fmla="val 127864"/>
              <a:gd name="adj6" fmla="val -3045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Catalogue</a:t>
            </a:r>
          </a:p>
        </p:txBody>
      </p:sp>
    </p:spTree>
    <p:extLst>
      <p:ext uri="{BB962C8B-B14F-4D97-AF65-F5344CB8AC3E}">
        <p14:creationId xmlns:p14="http://schemas.microsoft.com/office/powerpoint/2010/main" val="390489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Apports - difficultés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Enrichissement, émulation</a:t>
            </a:r>
          </a:p>
          <a:p>
            <a:r>
              <a:rPr lang="fr-FR" dirty="0"/>
              <a:t>Rencontre – échange avec des experts de différents domaines</a:t>
            </a:r>
          </a:p>
          <a:p>
            <a:r>
              <a:rPr lang="fr-FR" dirty="0"/>
              <a:t>Développement d’une vision globale du paysage international</a:t>
            </a:r>
          </a:p>
          <a:p>
            <a:r>
              <a:rPr lang="fr-FR" dirty="0"/>
              <a:t>Echo des attentes, besoins nationaux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Suivi des travaux parfois difficile, disponibilité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</p:spTree>
    <p:extLst>
      <p:ext uri="{BB962C8B-B14F-4D97-AF65-F5344CB8AC3E}">
        <p14:creationId xmlns:p14="http://schemas.microsoft.com/office/powerpoint/2010/main" val="8016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après 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Poursuivre les travaux en cours</a:t>
            </a:r>
          </a:p>
          <a:p>
            <a:r>
              <a:rPr lang="fr-FR" dirty="0"/>
              <a:t>Encourager l’adoption des recommandations RDA dans les services dédiés à la gestion des données de la recherche proposés à la communauté ESR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5/12/2018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RDA France </a:t>
            </a:r>
          </a:p>
        </p:txBody>
      </p:sp>
    </p:spTree>
    <p:extLst>
      <p:ext uri="{BB962C8B-B14F-4D97-AF65-F5344CB8AC3E}">
        <p14:creationId xmlns:p14="http://schemas.microsoft.com/office/powerpoint/2010/main" val="3882346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382</Words>
  <Application>Microsoft Office PowerPoint</Application>
  <PresentationFormat>Grand écran</PresentationFormat>
  <Paragraphs>126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Thème Office</vt:lpstr>
      <vt:lpstr>Présentation PowerPoint</vt:lpstr>
      <vt:lpstr> Enjeux : rendre le DMP dynamique et efficient</vt:lpstr>
      <vt:lpstr>DMP Common Standards WG</vt:lpstr>
      <vt:lpstr>Exposing Data Management Plans WG</vt:lpstr>
      <vt:lpstr>Apports - difficultés</vt:lpstr>
      <vt:lpstr>Et après …</vt:lpstr>
    </vt:vector>
  </TitlesOfParts>
  <Company>INIST - CNRS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</dc:title>
  <dc:creator>JACQUEMOT, Marie-Christine</dc:creator>
  <cp:lastModifiedBy>JACQUEMOT, Marie-Christine</cp:lastModifiedBy>
  <cp:revision>135</cp:revision>
  <dcterms:created xsi:type="dcterms:W3CDTF">2018-11-28T07:52:46Z</dcterms:created>
  <dcterms:modified xsi:type="dcterms:W3CDTF">2018-12-04T14:49:43Z</dcterms:modified>
</cp:coreProperties>
</file>